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70" r:id="rId4"/>
    <p:sldId id="271" r:id="rId5"/>
    <p:sldId id="272" r:id="rId6"/>
    <p:sldId id="273" r:id="rId7"/>
    <p:sldId id="265" r:id="rId8"/>
    <p:sldId id="264" r:id="rId9"/>
    <p:sldId id="259" r:id="rId10"/>
    <p:sldId id="260" r:id="rId11"/>
    <p:sldId id="261" r:id="rId12"/>
    <p:sldId id="262" r:id="rId13"/>
    <p:sldId id="266" r:id="rId14"/>
    <p:sldId id="277" r:id="rId15"/>
    <p:sldId id="274" r:id="rId16"/>
    <p:sldId id="275" r:id="rId17"/>
    <p:sldId id="267" r:id="rId18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657" autoAdjust="0"/>
  </p:normalViewPr>
  <p:slideViewPr>
    <p:cSldViewPr snapToGrid="0">
      <p:cViewPr varScale="1">
        <p:scale>
          <a:sx n="62" d="100"/>
          <a:sy n="62" d="100"/>
        </p:scale>
        <p:origin x="-102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Feuille_de_calcul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28446444194475E-3"/>
          <c:y val="4.0606703008277817E-3"/>
          <c:w val="0.90286351706036749"/>
          <c:h val="0.80266324559792401"/>
        </c:manualLayout>
      </c:layout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Feuil1!$H$10:$H$17</c:f>
              <c:numCache>
                <c:formatCode>General</c:formatCod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</c:numCache>
            </c:numRef>
          </c:cat>
          <c:val>
            <c:numRef>
              <c:f>Feuil1!$G$8:$N$8</c:f>
              <c:numCache>
                <c:formatCode>General</c:formatCode>
                <c:ptCount val="8"/>
                <c:pt idx="0">
                  <c:v>6.5</c:v>
                </c:pt>
                <c:pt idx="1">
                  <c:v>5.9</c:v>
                </c:pt>
                <c:pt idx="2">
                  <c:v>1.2</c:v>
                </c:pt>
                <c:pt idx="3">
                  <c:v>6.9</c:v>
                </c:pt>
                <c:pt idx="4">
                  <c:v>12.8</c:v>
                </c:pt>
                <c:pt idx="5">
                  <c:v>11.1</c:v>
                </c:pt>
                <c:pt idx="6">
                  <c:v>6.7</c:v>
                </c:pt>
                <c:pt idx="7">
                  <c:v>6.3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3C5-4344-BC87-C0D69519C53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upDownBars>
          <c:gapWidth val="219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marker val="1"/>
        <c:smooth val="0"/>
        <c:axId val="212793216"/>
        <c:axId val="212794752"/>
      </c:lineChart>
      <c:catAx>
        <c:axId val="212793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2794752"/>
        <c:crosses val="autoZero"/>
        <c:auto val="0"/>
        <c:lblAlgn val="ctr"/>
        <c:lblOffset val="100"/>
        <c:noMultiLvlLbl val="0"/>
      </c:catAx>
      <c:valAx>
        <c:axId val="2127947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12793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692038495188102E-2"/>
          <c:y val="2.5428331875182269E-2"/>
          <c:w val="0.90286351706036749"/>
          <c:h val="0.72088764946048411"/>
        </c:manualLayout>
      </c:layout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Feuil1!$H$10:$H$17</c:f>
              <c:numCache>
                <c:formatCode>General</c:formatCod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</c:numCache>
            </c:numRef>
          </c:cat>
          <c:val>
            <c:numRef>
              <c:f>Feuil1!$G$8:$N$8</c:f>
              <c:numCache>
                <c:formatCode>General</c:formatCode>
                <c:ptCount val="8"/>
                <c:pt idx="0">
                  <c:v>3</c:v>
                </c:pt>
                <c:pt idx="1">
                  <c:v>3.6</c:v>
                </c:pt>
                <c:pt idx="2">
                  <c:v>5.8</c:v>
                </c:pt>
                <c:pt idx="3">
                  <c:v>4.7</c:v>
                </c:pt>
                <c:pt idx="4">
                  <c:v>3.2</c:v>
                </c:pt>
                <c:pt idx="5">
                  <c:v>2.5</c:v>
                </c:pt>
                <c:pt idx="6">
                  <c:v>2.5</c:v>
                </c:pt>
                <c:pt idx="7">
                  <c:v>2.5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572-44AF-8892-478A927CEB6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upDownBars>
          <c:gapWidth val="219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marker val="1"/>
        <c:smooth val="0"/>
        <c:axId val="219296128"/>
        <c:axId val="219297664"/>
      </c:lineChart>
      <c:catAx>
        <c:axId val="21929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9297664"/>
        <c:crosses val="autoZero"/>
        <c:auto val="0"/>
        <c:lblAlgn val="ctr"/>
        <c:lblOffset val="100"/>
        <c:noMultiLvlLbl val="0"/>
      </c:catAx>
      <c:valAx>
        <c:axId val="2192976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19296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66F4A-FA87-4E53-8F34-7C9A0FAF1877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15D71-83D1-4BC5-A008-DD1502B104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849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E6E8EC4-F3FB-49D7-9AA2-2EC6F1C1E3E8}" type="slidenum">
              <a:rPr lang="fr-FR" altLang="fr-FR" smtClean="0"/>
              <a:pPr/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21031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15D71-83D1-4BC5-A008-DD1502B1043B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06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D5F8-9A3C-43C5-B778-8EE88DB4CEA2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9C2A-9253-43C3-B947-CEB4DF5A98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901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D5F8-9A3C-43C5-B778-8EE88DB4CEA2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9C2A-9253-43C3-B947-CEB4DF5A98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27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D5F8-9A3C-43C5-B778-8EE88DB4CEA2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9C2A-9253-43C3-B947-CEB4DF5A98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905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95" y="260353"/>
            <a:ext cx="10898405" cy="500063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5694" y="836613"/>
            <a:ext cx="10883693" cy="2881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lang="en-GB" i="1" kern="0" dirty="0">
                <a:solidFill>
                  <a:srgbClr val="0CB02B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P.</a:t>
            </a:r>
            <a:fld id="{FDA76FD0-220E-425A-A72D-9D49B4CA860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C1  |  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159491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D5F8-9A3C-43C5-B778-8EE88DB4CEA2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9C2A-9253-43C3-B947-CEB4DF5A98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84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D5F8-9A3C-43C5-B778-8EE88DB4CEA2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9C2A-9253-43C3-B947-CEB4DF5A98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59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D5F8-9A3C-43C5-B778-8EE88DB4CEA2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9C2A-9253-43C3-B947-CEB4DF5A98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56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D5F8-9A3C-43C5-B778-8EE88DB4CEA2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9C2A-9253-43C3-B947-CEB4DF5A98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64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D5F8-9A3C-43C5-B778-8EE88DB4CEA2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9C2A-9253-43C3-B947-CEB4DF5A98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87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D5F8-9A3C-43C5-B778-8EE88DB4CEA2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9C2A-9253-43C3-B947-CEB4DF5A98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567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D5F8-9A3C-43C5-B778-8EE88DB4CEA2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9C2A-9253-43C3-B947-CEB4DF5A98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49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D5F8-9A3C-43C5-B778-8EE88DB4CEA2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9C2A-9253-43C3-B947-CEB4DF5A98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7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CD5F8-9A3C-43C5-B778-8EE88DB4CEA2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59C2A-9253-43C3-B947-CEB4DF5A98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79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774824" y="1782763"/>
            <a:ext cx="7677085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endParaRPr lang="fr-FR" sz="2800" b="1" dirty="0">
              <a:solidFill>
                <a:srgbClr val="003399"/>
              </a:solidFill>
              <a:latin typeface="Myriad Pro" pitchFamily="34" charset="0"/>
            </a:endParaRPr>
          </a:p>
          <a:p>
            <a:pPr algn="ctr">
              <a:defRPr/>
            </a:pPr>
            <a:r>
              <a:rPr lang="fr-FR" sz="3600" b="1" dirty="0" smtClean="0">
                <a:solidFill>
                  <a:srgbClr val="003399"/>
                </a:solidFill>
                <a:latin typeface="Myriad Pro" pitchFamily="34" charset="0"/>
              </a:rPr>
              <a:t>Réduction du déficit en infrastructures: Stratégie de financement et impact sur la croissance</a:t>
            </a:r>
            <a:endParaRPr lang="fr-FR" sz="3600" dirty="0">
              <a:solidFill>
                <a:srgbClr val="003399"/>
              </a:solidFill>
            </a:endParaRPr>
          </a:p>
          <a:p>
            <a:pPr>
              <a:defRPr/>
            </a:pPr>
            <a:endParaRPr lang="fr-FR" sz="2800" b="1" dirty="0">
              <a:solidFill>
                <a:srgbClr val="003399"/>
              </a:solidFill>
              <a:latin typeface="+mj-lt"/>
            </a:endParaRPr>
          </a:p>
          <a:p>
            <a:pPr algn="ctr">
              <a:defRPr/>
            </a:pPr>
            <a:r>
              <a:rPr lang="fr-FR" sz="2800" b="1" u="sng" dirty="0">
                <a:solidFill>
                  <a:srgbClr val="003399"/>
                </a:solidFill>
                <a:latin typeface="Myriad Pro" pitchFamily="34" charset="0"/>
              </a:rPr>
              <a:t>  </a:t>
            </a:r>
            <a:endParaRPr lang="fr-FR" sz="2800" b="1" dirty="0">
              <a:solidFill>
                <a:srgbClr val="003399"/>
              </a:solidFill>
              <a:latin typeface="Myriad Pro" pitchFamily="34" charset="0"/>
            </a:endParaRPr>
          </a:p>
        </p:txBody>
      </p:sp>
      <p:sp>
        <p:nvSpPr>
          <p:cNvPr id="5123" name="Rectangle 15"/>
          <p:cNvSpPr>
            <a:spLocks noChangeArrowheads="1"/>
          </p:cNvSpPr>
          <p:nvPr/>
        </p:nvSpPr>
        <p:spPr bwMode="auto">
          <a:xfrm>
            <a:off x="9753600" y="25908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5124" name="Rectangle 40"/>
          <p:cNvSpPr>
            <a:spLocks noChangeArrowheads="1"/>
          </p:cNvSpPr>
          <p:nvPr/>
        </p:nvSpPr>
        <p:spPr bwMode="auto">
          <a:xfrm>
            <a:off x="8839200" y="4251325"/>
            <a:ext cx="1828800" cy="1219200"/>
          </a:xfrm>
          <a:prstGeom prst="rect">
            <a:avLst/>
          </a:prstGeom>
          <a:solidFill>
            <a:srgbClr val="E1EB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anose="02020603050405020304" pitchFamily="18" charset="0"/>
            </a:endParaRPr>
          </a:p>
        </p:txBody>
      </p:sp>
      <p:sp>
        <p:nvSpPr>
          <p:cNvPr id="5126" name="Line 9"/>
          <p:cNvSpPr>
            <a:spLocks noChangeShapeType="1"/>
          </p:cNvSpPr>
          <p:nvPr/>
        </p:nvSpPr>
        <p:spPr bwMode="auto">
          <a:xfrm flipH="1">
            <a:off x="1639887" y="4730750"/>
            <a:ext cx="7199313" cy="0"/>
          </a:xfrm>
          <a:prstGeom prst="line">
            <a:avLst/>
          </a:prstGeom>
          <a:noFill/>
          <a:ln w="2540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512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238" y="3617521"/>
            <a:ext cx="19907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721925" y="4743571"/>
            <a:ext cx="37449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fr-FR" sz="1600" b="1" dirty="0" err="1" smtClean="0">
                <a:solidFill>
                  <a:srgbClr val="003399"/>
                </a:solidFill>
              </a:rPr>
              <a:t>Bilyamini</a:t>
            </a:r>
            <a:r>
              <a:rPr lang="fr-FR" sz="1600" b="1" dirty="0" smtClean="0">
                <a:solidFill>
                  <a:srgbClr val="003399"/>
                </a:solidFill>
              </a:rPr>
              <a:t> EKADE,</a:t>
            </a:r>
          </a:p>
          <a:p>
            <a:pPr>
              <a:defRPr/>
            </a:pPr>
            <a:r>
              <a:rPr lang="fr-FR" sz="1600" b="1" dirty="0" smtClean="0">
                <a:solidFill>
                  <a:srgbClr val="003399"/>
                </a:solidFill>
              </a:rPr>
              <a:t>Directeur des Etudes et Statistiques pi</a:t>
            </a:r>
            <a:endParaRPr lang="fr-FR" sz="1600" b="1" dirty="0">
              <a:solidFill>
                <a:srgbClr val="003399"/>
              </a:solidFill>
            </a:endParaRPr>
          </a:p>
          <a:p>
            <a:pPr>
              <a:defRPr/>
            </a:pPr>
            <a:endParaRPr lang="fr-FR" sz="1600" dirty="0">
              <a:solidFill>
                <a:srgbClr val="003399"/>
              </a:solidFill>
            </a:endParaRPr>
          </a:p>
          <a:p>
            <a:pPr>
              <a:defRPr/>
            </a:pPr>
            <a:endParaRPr lang="fr-FR" sz="1600" dirty="0">
              <a:solidFill>
                <a:srgbClr val="003399"/>
              </a:solidFill>
            </a:endParaRPr>
          </a:p>
        </p:txBody>
      </p:sp>
      <p:sp>
        <p:nvSpPr>
          <p:cNvPr id="5131" name="Text Box 4"/>
          <p:cNvSpPr txBox="1">
            <a:spLocks noChangeArrowheads="1"/>
          </p:cNvSpPr>
          <p:nvPr/>
        </p:nvSpPr>
        <p:spPr bwMode="auto">
          <a:xfrm>
            <a:off x="4806950" y="5949950"/>
            <a:ext cx="40322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800" b="1" dirty="0" smtClean="0">
                <a:solidFill>
                  <a:srgbClr val="003399"/>
                </a:solidFill>
                <a:latin typeface="Myriad Pro" pitchFamily="34" charset="0"/>
              </a:rPr>
              <a:t>le 21 janvier 2021</a:t>
            </a:r>
            <a:endParaRPr lang="fr-FR" altLang="fr-FR" sz="2800" b="1" dirty="0">
              <a:solidFill>
                <a:srgbClr val="003399"/>
              </a:solidFill>
              <a:latin typeface="Myriad Pro" pitchFamily="34" charset="0"/>
            </a:endParaRPr>
          </a:p>
        </p:txBody>
      </p:sp>
      <p:pic>
        <p:nvPicPr>
          <p:cNvPr id="16" name="Image 1" descr="C:\Documents and Settings\Administrateur\Bureau\Logo_DGTCP.jpg"/>
          <p:cNvPicPr/>
          <p:nvPr/>
        </p:nvPicPr>
        <p:blipFill>
          <a:blip r:embed="rId4"/>
          <a:srcRect l="8597" r="8597"/>
          <a:stretch>
            <a:fillRect/>
          </a:stretch>
        </p:blipFill>
        <p:spPr bwMode="auto">
          <a:xfrm>
            <a:off x="4186513" y="310668"/>
            <a:ext cx="2732447" cy="1385319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1558923" y="6326981"/>
            <a:ext cx="9190039" cy="29368"/>
          </a:xfrm>
          <a:prstGeom prst="line">
            <a:avLst/>
          </a:prstGeom>
          <a:noFill/>
          <a:ln w="2540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17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45126"/>
            <a:ext cx="10515600" cy="5758873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Les critères supposent également le choix d’une combinaison optimale entre les différents instruments de financement, qui sont par ordre de priorité les ressources propres et/ou les modes alternatifs de financement (dons, prêts et ressources du marché);</a:t>
            </a:r>
          </a:p>
          <a:p>
            <a:pPr algn="just"/>
            <a:r>
              <a:rPr lang="fr-FR" dirty="0" smtClean="0"/>
              <a:t>Les CEFS requièrent une étude de faisabilité permettant d’évaluer les effets attendus du projet sur la production nationale, les revenus des ménages et les recettes de l’Etat;</a:t>
            </a:r>
          </a:p>
          <a:p>
            <a:pPr algn="just"/>
            <a:r>
              <a:rPr lang="fr-FR" dirty="0" smtClean="0"/>
              <a:t>A ce titre, 3 catégories de projets sont retenus selon les effets identifiés;</a:t>
            </a:r>
          </a:p>
          <a:p>
            <a:pPr lvl="1" algn="just"/>
            <a:r>
              <a:rPr lang="fr-FR" dirty="0" smtClean="0"/>
              <a:t>Catégorie 1 (C1): les projets ayant des effets directs sur la production nationale, les revenus des ménages et les recettes de l’Etat;</a:t>
            </a:r>
          </a:p>
          <a:p>
            <a:pPr lvl="1" algn="just"/>
            <a:r>
              <a:rPr lang="fr-FR" dirty="0" smtClean="0"/>
              <a:t>Catégorie 2 (C2): </a:t>
            </a:r>
            <a:r>
              <a:rPr lang="fr-FR" dirty="0"/>
              <a:t>les projets </a:t>
            </a:r>
            <a:r>
              <a:rPr lang="fr-FR" dirty="0" smtClean="0"/>
              <a:t>ayant </a:t>
            </a:r>
            <a:r>
              <a:rPr lang="fr-FR" dirty="0"/>
              <a:t>des effets </a:t>
            </a:r>
            <a:r>
              <a:rPr lang="fr-FR" dirty="0" smtClean="0"/>
              <a:t>indirects </a:t>
            </a:r>
            <a:r>
              <a:rPr lang="fr-FR" dirty="0"/>
              <a:t>sur la production nationale, les revenus des ménages et les recettes de l’Etat</a:t>
            </a:r>
            <a:r>
              <a:rPr lang="fr-FR" dirty="0" smtClean="0"/>
              <a:t>;</a:t>
            </a:r>
          </a:p>
          <a:p>
            <a:pPr lvl="1" algn="just"/>
            <a:r>
              <a:rPr lang="fr-FR" dirty="0" smtClean="0"/>
              <a:t>Catégorie 3 (C3): </a:t>
            </a:r>
            <a:r>
              <a:rPr lang="fr-FR" dirty="0"/>
              <a:t>les projets </a:t>
            </a:r>
            <a:r>
              <a:rPr lang="fr-FR" dirty="0" smtClean="0"/>
              <a:t>ayant </a:t>
            </a:r>
            <a:r>
              <a:rPr lang="fr-FR" dirty="0"/>
              <a:t>des effets </a:t>
            </a:r>
            <a:r>
              <a:rPr lang="fr-FR" dirty="0" smtClean="0"/>
              <a:t>à moyen terme </a:t>
            </a:r>
            <a:r>
              <a:rPr lang="fr-FR" dirty="0"/>
              <a:t>sur la production nationale, les revenus des ménages et les recettes de l’Etat;</a:t>
            </a:r>
          </a:p>
          <a:p>
            <a:pPr algn="just"/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57153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2782" y="1022061"/>
            <a:ext cx="10515600" cy="4351338"/>
          </a:xfrm>
        </p:spPr>
        <p:txBody>
          <a:bodyPr/>
          <a:lstStyle/>
          <a:p>
            <a:pPr algn="just"/>
            <a:r>
              <a:rPr lang="fr-FR" dirty="0" smtClean="0"/>
              <a:t>Le mode de financement d’un projet dans un secteur donné est fonction de sa catégorie;</a:t>
            </a:r>
          </a:p>
          <a:p>
            <a:pPr algn="just"/>
            <a:r>
              <a:rPr lang="fr-FR" dirty="0" smtClean="0"/>
              <a:t>En particulier, tous les projets d’investissements publics inscrits dans les domaines du PIE sont éligibles aux ressources internes et dons.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4721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4346" y="517525"/>
            <a:ext cx="10758054" cy="1325563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3.3 - Impact du financement des infrastructures publiques sur </a:t>
            </a:r>
            <a:r>
              <a:rPr lang="fr-FR" b="1" dirty="0"/>
              <a:t>la croissance</a:t>
            </a:r>
            <a:br>
              <a:rPr lang="fr-FR" b="1" dirty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37855"/>
            <a:ext cx="10515600" cy="4639108"/>
          </a:xfrm>
        </p:spPr>
        <p:txBody>
          <a:bodyPr/>
          <a:lstStyle/>
          <a:p>
            <a:pPr algn="just"/>
            <a:r>
              <a:rPr lang="fr-FR" dirty="0" smtClean="0"/>
              <a:t>Le stock  des infrastructures a un effet positif sur la croissance économique, aussi bien à court qu’à long terme. Cependant, il n’est significatif qu’à long terme (INS, mars 2020);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Ainsi, au Niger, une augmentation du stock des infrastructures de 10% entraine une augmentation à long terme de la croissance économique de 2,4% (INS, mars 2020);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A court terme, l’effet est positif mais non significatif;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6014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0491" y="495589"/>
            <a:ext cx="10515600" cy="4351338"/>
          </a:xfrm>
        </p:spPr>
        <p:txBody>
          <a:bodyPr/>
          <a:lstStyle/>
          <a:p>
            <a:pPr algn="just"/>
            <a:r>
              <a:rPr lang="fr-FR" dirty="0"/>
              <a:t>Aussi, l’augmentation du stock des infrastructures réduit les coûts des entreprises. En effet, une augmentation de 1% du stock des infrastructures induit une baisse moyenne du coût à hauteur de 0,07%.</a:t>
            </a:r>
          </a:p>
          <a:p>
            <a:pPr algn="just"/>
            <a:r>
              <a:rPr lang="fr-FR" dirty="0" smtClean="0"/>
              <a:t>L’efficacité et l’efficience de ces investissements, selon l’évaluation PIMA (mars 2019) révèle l’existence d’un cadre de gestion robuste malgré une efficience faible.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6080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IV- Perspectives économiques à moyen terme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9335"/>
          </a:xfrm>
        </p:spPr>
        <p:txBody>
          <a:bodyPr/>
          <a:lstStyle/>
          <a:p>
            <a:r>
              <a:rPr lang="fr-FR" dirty="0" smtClean="0"/>
              <a:t>Plusieurs projets d’investissements sont programmés dans les 5 prochaines années à savoir:</a:t>
            </a:r>
          </a:p>
          <a:p>
            <a:pPr lvl="1"/>
            <a:r>
              <a:rPr lang="fr-FR" dirty="0" smtClean="0"/>
              <a:t>la construction du pipeline domestique pour le transport du pétrole raffiné dont 2 projets connexes sous forme de dons: la tour de pétrole et l’hôpital de référence de Tahoua;</a:t>
            </a:r>
          </a:p>
          <a:p>
            <a:pPr lvl="1"/>
            <a:r>
              <a:rPr lang="fr-FR" dirty="0" smtClean="0"/>
              <a:t>la construction de 1550 logements sociaux;</a:t>
            </a:r>
          </a:p>
          <a:p>
            <a:pPr lvl="1"/>
            <a:r>
              <a:rPr lang="fr-FR" dirty="0" smtClean="0"/>
              <a:t>la construction de 2 centrales thermiques (Niamey et Zinder);</a:t>
            </a:r>
          </a:p>
          <a:p>
            <a:pPr lvl="1"/>
            <a:r>
              <a:rPr lang="fr-FR" dirty="0" smtClean="0"/>
              <a:t>la construction d’une centrale photovoltaïque;</a:t>
            </a:r>
          </a:p>
          <a:p>
            <a:pPr lvl="1"/>
            <a:r>
              <a:rPr lang="fr-FR" dirty="0" smtClean="0"/>
              <a:t>la construction d’une mine de charbon à Kao;</a:t>
            </a:r>
          </a:p>
          <a:p>
            <a:pPr lvl="1"/>
            <a:r>
              <a:rPr lang="fr-FR" dirty="0" smtClean="0"/>
              <a:t>la mise en exploitation de la mine d’uranium de </a:t>
            </a:r>
            <a:r>
              <a:rPr lang="fr-FR" dirty="0" err="1" smtClean="0"/>
              <a:t>Madawela</a:t>
            </a:r>
            <a:r>
              <a:rPr lang="fr-FR" dirty="0" smtClean="0"/>
              <a:t> avec </a:t>
            </a:r>
            <a:r>
              <a:rPr lang="fr-FR" dirty="0" err="1" smtClean="0"/>
              <a:t>Goviex</a:t>
            </a:r>
            <a:r>
              <a:rPr lang="fr-FR" dirty="0" smtClean="0"/>
              <a:t> en 2022 (1400 tonnes au démarrage);</a:t>
            </a:r>
          </a:p>
          <a:p>
            <a:pPr lvl="1"/>
            <a:r>
              <a:rPr lang="fr-FR" dirty="0" smtClean="0"/>
              <a:t>le démarrage des travaux de la mine d’</a:t>
            </a:r>
            <a:r>
              <a:rPr lang="fr-FR" dirty="0" err="1" smtClean="0"/>
              <a:t>Imouraren</a:t>
            </a:r>
            <a:r>
              <a:rPr lang="fr-FR" dirty="0" smtClean="0"/>
              <a:t>; </a:t>
            </a:r>
            <a:r>
              <a:rPr lang="fr-FR" dirty="0" err="1" smtClean="0"/>
              <a:t>etc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627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V- Plan de financement 2021 avec focus sur le MTP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l’année 2021, le besoin de financement net est évalué à 730,3 milliards;</a:t>
            </a:r>
          </a:p>
          <a:p>
            <a:r>
              <a:rPr lang="fr-FR" dirty="0" smtClean="0"/>
              <a:t>La stratégie retenue consiste à diversifier les sources de financement avec un endettement dont la structure sera constituée de 59,1% de ressources externes et 40,9% (près de 300 milliards) de financement intérieurs; </a:t>
            </a:r>
          </a:p>
          <a:p>
            <a:r>
              <a:rPr lang="fr-FR" dirty="0" smtClean="0"/>
              <a:t>Sur le MTP il a été retenu:</a:t>
            </a:r>
          </a:p>
          <a:p>
            <a:pPr lvl="1"/>
            <a:r>
              <a:rPr lang="fr-FR" dirty="0" smtClean="0"/>
              <a:t>- des émissions de taille de 5 à 30 milliards pour une meilleure couverture des opérations;</a:t>
            </a:r>
          </a:p>
          <a:p>
            <a:pPr lvl="1"/>
            <a:r>
              <a:rPr lang="fr-FR" dirty="0" smtClean="0"/>
              <a:t>des </a:t>
            </a:r>
            <a:r>
              <a:rPr lang="fr-FR" dirty="0"/>
              <a:t>interventions régulières;</a:t>
            </a:r>
          </a:p>
        </p:txBody>
      </p:sp>
    </p:spTree>
    <p:extLst>
      <p:ext uri="{BB962C8B-B14F-4D97-AF65-F5344CB8AC3E}">
        <p14:creationId xmlns:p14="http://schemas.microsoft.com/office/powerpoint/2010/main" val="837875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53440"/>
            <a:ext cx="10515600" cy="5323523"/>
          </a:xfrm>
        </p:spPr>
        <p:txBody>
          <a:bodyPr>
            <a:normAutofit/>
          </a:bodyPr>
          <a:lstStyle/>
          <a:p>
            <a:pPr lvl="1">
              <a:buClr>
                <a:srgbClr val="03935F"/>
              </a:buClr>
            </a:pPr>
            <a:r>
              <a:rPr lang="fr-FR" dirty="0"/>
              <a:t>des recours aux titres in fine;</a:t>
            </a:r>
          </a:p>
          <a:p>
            <a:pPr lvl="1">
              <a:buClr>
                <a:srgbClr val="03935F"/>
              </a:buClr>
            </a:pPr>
            <a:r>
              <a:rPr lang="fr-FR" dirty="0"/>
              <a:t>un abondement systématique des titres pour </a:t>
            </a:r>
            <a:r>
              <a:rPr lang="fr-FR" dirty="0" smtClean="0"/>
              <a:t>en réduire le nombre;</a:t>
            </a:r>
            <a:endParaRPr lang="fr-FR" dirty="0"/>
          </a:p>
          <a:p>
            <a:pPr lvl="1">
              <a:buClr>
                <a:srgbClr val="03935F"/>
              </a:buClr>
            </a:pPr>
            <a:r>
              <a:rPr lang="fr-FR" dirty="0"/>
              <a:t>une gestion active de la dette et de la trésorerie pour minimiser le risque de refinancement.</a:t>
            </a:r>
          </a:p>
          <a:p>
            <a:pPr marL="342900" lvl="1" indent="-342900">
              <a:spcBef>
                <a:spcPct val="100000"/>
              </a:spcBef>
              <a:buClr>
                <a:srgbClr val="03935F"/>
              </a:buClr>
            </a:pPr>
            <a:r>
              <a:rPr lang="fr-FR" dirty="0" smtClean="0"/>
              <a:t>Pour 2021, </a:t>
            </a:r>
            <a:r>
              <a:rPr lang="fr-FR" dirty="0"/>
              <a:t>la levée de ressources sur le </a:t>
            </a:r>
            <a:r>
              <a:rPr lang="fr-FR" dirty="0" smtClean="0"/>
              <a:t>MTP porte </a:t>
            </a:r>
            <a:r>
              <a:rPr lang="fr-FR" dirty="0"/>
              <a:t>sur un montant de </a:t>
            </a:r>
            <a:r>
              <a:rPr lang="fr-FR" dirty="0" smtClean="0"/>
              <a:t>435 </a:t>
            </a:r>
            <a:r>
              <a:rPr lang="fr-FR" dirty="0"/>
              <a:t>milliards dont </a:t>
            </a:r>
            <a:r>
              <a:rPr lang="fr-FR" dirty="0" smtClean="0"/>
              <a:t>300 </a:t>
            </a:r>
            <a:r>
              <a:rPr lang="fr-FR" dirty="0"/>
              <a:t>milliards constitués d’émissions </a:t>
            </a:r>
            <a:r>
              <a:rPr lang="fr-FR" dirty="0" smtClean="0"/>
              <a:t>d’obligations du </a:t>
            </a:r>
            <a:r>
              <a:rPr lang="fr-FR" dirty="0"/>
              <a:t>Trésor.</a:t>
            </a:r>
          </a:p>
          <a:p>
            <a:pPr marL="342900" lvl="1" indent="-342900">
              <a:spcBef>
                <a:spcPct val="100000"/>
              </a:spcBef>
              <a:buClr>
                <a:srgbClr val="03935F"/>
              </a:buClr>
            </a:pPr>
            <a:r>
              <a:rPr lang="fr-FR" dirty="0"/>
              <a:t>C</a:t>
            </a:r>
            <a:r>
              <a:rPr lang="fr-FR" dirty="0" smtClean="0"/>
              <a:t>es </a:t>
            </a:r>
            <a:r>
              <a:rPr lang="fr-FR" dirty="0"/>
              <a:t>OAT sont décomposées comme suit :</a:t>
            </a:r>
          </a:p>
          <a:p>
            <a:pPr lvl="2" algn="just"/>
            <a:r>
              <a:rPr lang="fr-FR" dirty="0"/>
              <a:t>4 émissions de 3 ans in fine pour un montant de 95 milliards;</a:t>
            </a:r>
          </a:p>
          <a:p>
            <a:pPr lvl="2" algn="just"/>
            <a:r>
              <a:rPr lang="fr-FR" dirty="0"/>
              <a:t>7 émission de 5 ans in fine pour un montant de 120 milliards;</a:t>
            </a:r>
          </a:p>
          <a:p>
            <a:pPr lvl="2" algn="just"/>
            <a:r>
              <a:rPr lang="fr-FR" dirty="0"/>
              <a:t>3 émissions de 7 ans in fine pour 55 milliards;</a:t>
            </a:r>
          </a:p>
          <a:p>
            <a:pPr lvl="2" algn="just"/>
            <a:r>
              <a:rPr lang="fr-FR" dirty="0"/>
              <a:t>2 émissions de 10 ans in fine pour 30 milliards.</a:t>
            </a:r>
          </a:p>
          <a:p>
            <a:pPr lvl="2" algn="just"/>
            <a:endParaRPr lang="fr-FR" sz="1800" dirty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5743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7364" y="2512579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/>
              <a:t>Merci pour votre aimable attention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276114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/>
          <a:lstStyle/>
          <a:p>
            <a:pPr marL="0" indent="0">
              <a:buNone/>
            </a:pPr>
            <a:r>
              <a:rPr lang="fr-FR" b="1" u="sng" dirty="0" smtClean="0"/>
              <a:t>Plan</a:t>
            </a:r>
          </a:p>
          <a:p>
            <a:pPr algn="just"/>
            <a:r>
              <a:rPr lang="fr-FR" dirty="0"/>
              <a:t>I- </a:t>
            </a:r>
            <a:r>
              <a:rPr lang="fr-FR" dirty="0" smtClean="0"/>
              <a:t>Bref aperçu du pays;</a:t>
            </a:r>
          </a:p>
          <a:p>
            <a:pPr algn="just"/>
            <a:r>
              <a:rPr lang="fr-FR" dirty="0" smtClean="0"/>
              <a:t>II- Situation économique;</a:t>
            </a:r>
          </a:p>
          <a:p>
            <a:pPr algn="just"/>
            <a:r>
              <a:rPr lang="fr-FR" dirty="0"/>
              <a:t>III- Evolution du stock d’infrastructures et impact sur la croissance;</a:t>
            </a:r>
          </a:p>
          <a:p>
            <a:pPr lvl="1" algn="just"/>
            <a:r>
              <a:rPr lang="fr-FR" dirty="0" smtClean="0"/>
              <a:t>3.1 Etat de lieu des infrastructures de 2011 à 2018</a:t>
            </a:r>
          </a:p>
          <a:p>
            <a:pPr lvl="1" algn="just"/>
            <a:r>
              <a:rPr lang="fr-FR" dirty="0" smtClean="0"/>
              <a:t>3.2 Stratégie de financement </a:t>
            </a:r>
          </a:p>
          <a:p>
            <a:pPr lvl="1" algn="just"/>
            <a:r>
              <a:rPr lang="fr-FR" dirty="0" smtClean="0"/>
              <a:t>3.3 impact sur la croissance économique</a:t>
            </a:r>
            <a:endParaRPr lang="fr-FR" dirty="0"/>
          </a:p>
          <a:p>
            <a:pPr algn="just"/>
            <a:r>
              <a:rPr lang="fr-FR" dirty="0" smtClean="0"/>
              <a:t>IV- Perspectives économiques 2021-2023</a:t>
            </a:r>
          </a:p>
          <a:p>
            <a:pPr algn="just"/>
            <a:r>
              <a:rPr lang="fr-FR" dirty="0" smtClean="0"/>
              <a:t>V- Plan </a:t>
            </a:r>
            <a:r>
              <a:rPr lang="fr-FR" dirty="0"/>
              <a:t>de financement 2021 avec focus sur le MTP</a:t>
            </a:r>
            <a:r>
              <a:rPr lang="fr-FR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4409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183E53-1EC3-4C68-9BD8-2ADDA7439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I- </a:t>
            </a:r>
            <a:r>
              <a:rPr lang="en-GB" b="1" dirty="0" err="1" smtClean="0"/>
              <a:t>Aperçu</a:t>
            </a:r>
            <a:r>
              <a:rPr lang="en-GB" b="1" dirty="0" smtClean="0"/>
              <a:t> </a:t>
            </a:r>
            <a:r>
              <a:rPr lang="en-GB" b="1" dirty="0"/>
              <a:t>du pays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FEDE120-E48D-4EB1-A1C4-3807C2B8E9B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P.</a:t>
            </a:r>
            <a:fld id="{FDA76FD0-220E-425A-A72D-9D49B4CA860D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grpSp>
        <p:nvGrpSpPr>
          <p:cNvPr id="81" name="Group 80">
            <a:extLst>
              <a:ext uri="{FF2B5EF4-FFF2-40B4-BE49-F238E27FC236}">
                <a16:creationId xmlns="" xmlns:a16="http://schemas.microsoft.com/office/drawing/2014/main" id="{5EAE594C-E1B5-4CC9-96D2-D1C400131FD1}"/>
              </a:ext>
            </a:extLst>
          </p:cNvPr>
          <p:cNvGrpSpPr/>
          <p:nvPr>
            <p:custDataLst>
              <p:tags r:id="rId1"/>
            </p:custDataLst>
          </p:nvPr>
        </p:nvGrpSpPr>
        <p:grpSpPr>
          <a:xfrm>
            <a:off x="7795684" y="3105574"/>
            <a:ext cx="2465018" cy="3009281"/>
            <a:chOff x="2070485" y="1767688"/>
            <a:chExt cx="4037830" cy="4542626"/>
          </a:xfrm>
        </p:grpSpPr>
        <p:sp>
          <p:nvSpPr>
            <p:cNvPr id="82" name="Freeform 989">
              <a:extLst>
                <a:ext uri="{FF2B5EF4-FFF2-40B4-BE49-F238E27FC236}">
                  <a16:creationId xmlns="" xmlns:a16="http://schemas.microsoft.com/office/drawing/2014/main" id="{7E2421A4-925B-46D0-B1EE-520B936A4856}"/>
                </a:ext>
              </a:extLst>
            </p:cNvPr>
            <p:cNvSpPr>
              <a:spLocks/>
            </p:cNvSpPr>
            <p:nvPr/>
          </p:nvSpPr>
          <p:spPr bwMode="gray">
            <a:xfrm>
              <a:off x="4062162" y="5458381"/>
              <a:ext cx="965565" cy="851933"/>
            </a:xfrm>
            <a:custGeom>
              <a:avLst/>
              <a:gdLst>
                <a:gd name="T0" fmla="*/ 319 w 319"/>
                <a:gd name="T1" fmla="*/ 99 h 280"/>
                <a:gd name="T2" fmla="*/ 303 w 319"/>
                <a:gd name="T3" fmla="*/ 99 h 280"/>
                <a:gd name="T4" fmla="*/ 297 w 319"/>
                <a:gd name="T5" fmla="*/ 108 h 280"/>
                <a:gd name="T6" fmla="*/ 291 w 319"/>
                <a:gd name="T7" fmla="*/ 108 h 280"/>
                <a:gd name="T8" fmla="*/ 283 w 319"/>
                <a:gd name="T9" fmla="*/ 106 h 280"/>
                <a:gd name="T10" fmla="*/ 279 w 319"/>
                <a:gd name="T11" fmla="*/ 96 h 280"/>
                <a:gd name="T12" fmla="*/ 287 w 319"/>
                <a:gd name="T13" fmla="*/ 79 h 280"/>
                <a:gd name="T14" fmla="*/ 291 w 319"/>
                <a:gd name="T15" fmla="*/ 76 h 280"/>
                <a:gd name="T16" fmla="*/ 299 w 319"/>
                <a:gd name="T17" fmla="*/ 81 h 280"/>
                <a:gd name="T18" fmla="*/ 301 w 319"/>
                <a:gd name="T19" fmla="*/ 79 h 280"/>
                <a:gd name="T20" fmla="*/ 300 w 319"/>
                <a:gd name="T21" fmla="*/ 46 h 280"/>
                <a:gd name="T22" fmla="*/ 293 w 319"/>
                <a:gd name="T23" fmla="*/ 11 h 280"/>
                <a:gd name="T24" fmla="*/ 278 w 319"/>
                <a:gd name="T25" fmla="*/ 2 h 280"/>
                <a:gd name="T26" fmla="*/ 250 w 319"/>
                <a:gd name="T27" fmla="*/ 0 h 280"/>
                <a:gd name="T28" fmla="*/ 214 w 319"/>
                <a:gd name="T29" fmla="*/ 24 h 280"/>
                <a:gd name="T30" fmla="*/ 182 w 319"/>
                <a:gd name="T31" fmla="*/ 57 h 280"/>
                <a:gd name="T32" fmla="*/ 176 w 319"/>
                <a:gd name="T33" fmla="*/ 73 h 280"/>
                <a:gd name="T34" fmla="*/ 160 w 319"/>
                <a:gd name="T35" fmla="*/ 76 h 280"/>
                <a:gd name="T36" fmla="*/ 143 w 319"/>
                <a:gd name="T37" fmla="*/ 69 h 280"/>
                <a:gd name="T38" fmla="*/ 133 w 319"/>
                <a:gd name="T39" fmla="*/ 70 h 280"/>
                <a:gd name="T40" fmla="*/ 111 w 319"/>
                <a:gd name="T41" fmla="*/ 97 h 280"/>
                <a:gd name="T42" fmla="*/ 99 w 319"/>
                <a:gd name="T43" fmla="*/ 101 h 280"/>
                <a:gd name="T44" fmla="*/ 83 w 319"/>
                <a:gd name="T45" fmla="*/ 99 h 280"/>
                <a:gd name="T46" fmla="*/ 84 w 319"/>
                <a:gd name="T47" fmla="*/ 75 h 280"/>
                <a:gd name="T48" fmla="*/ 67 w 319"/>
                <a:gd name="T49" fmla="*/ 55 h 280"/>
                <a:gd name="T50" fmla="*/ 67 w 319"/>
                <a:gd name="T51" fmla="*/ 138 h 280"/>
                <a:gd name="T52" fmla="*/ 51 w 319"/>
                <a:gd name="T53" fmla="*/ 148 h 280"/>
                <a:gd name="T54" fmla="*/ 25 w 319"/>
                <a:gd name="T55" fmla="*/ 148 h 280"/>
                <a:gd name="T56" fmla="*/ 22 w 319"/>
                <a:gd name="T57" fmla="*/ 139 h 280"/>
                <a:gd name="T58" fmla="*/ 12 w 319"/>
                <a:gd name="T59" fmla="*/ 133 h 280"/>
                <a:gd name="T60" fmla="*/ 0 w 319"/>
                <a:gd name="T61" fmla="*/ 140 h 280"/>
                <a:gd name="T62" fmla="*/ 19 w 319"/>
                <a:gd name="T63" fmla="*/ 185 h 280"/>
                <a:gd name="T64" fmla="*/ 35 w 319"/>
                <a:gd name="T65" fmla="*/ 214 h 280"/>
                <a:gd name="T66" fmla="*/ 36 w 319"/>
                <a:gd name="T67" fmla="*/ 229 h 280"/>
                <a:gd name="T68" fmla="*/ 33 w 319"/>
                <a:gd name="T69" fmla="*/ 234 h 280"/>
                <a:gd name="T70" fmla="*/ 29 w 319"/>
                <a:gd name="T71" fmla="*/ 233 h 280"/>
                <a:gd name="T72" fmla="*/ 28 w 319"/>
                <a:gd name="T73" fmla="*/ 239 h 280"/>
                <a:gd name="T74" fmla="*/ 39 w 319"/>
                <a:gd name="T75" fmla="*/ 257 h 280"/>
                <a:gd name="T76" fmla="*/ 40 w 319"/>
                <a:gd name="T77" fmla="*/ 265 h 280"/>
                <a:gd name="T78" fmla="*/ 45 w 319"/>
                <a:gd name="T79" fmla="*/ 265 h 280"/>
                <a:gd name="T80" fmla="*/ 45 w 319"/>
                <a:gd name="T81" fmla="*/ 272 h 280"/>
                <a:gd name="T82" fmla="*/ 69 w 319"/>
                <a:gd name="T83" fmla="*/ 280 h 280"/>
                <a:gd name="T84" fmla="*/ 77 w 319"/>
                <a:gd name="T85" fmla="*/ 274 h 280"/>
                <a:gd name="T86" fmla="*/ 104 w 319"/>
                <a:gd name="T87" fmla="*/ 272 h 280"/>
                <a:gd name="T88" fmla="*/ 118 w 319"/>
                <a:gd name="T89" fmla="*/ 264 h 280"/>
                <a:gd name="T90" fmla="*/ 162 w 319"/>
                <a:gd name="T91" fmla="*/ 268 h 280"/>
                <a:gd name="T92" fmla="*/ 165 w 319"/>
                <a:gd name="T93" fmla="*/ 263 h 280"/>
                <a:gd name="T94" fmla="*/ 180 w 319"/>
                <a:gd name="T95" fmla="*/ 265 h 280"/>
                <a:gd name="T96" fmla="*/ 181 w 319"/>
                <a:gd name="T97" fmla="*/ 258 h 280"/>
                <a:gd name="T98" fmla="*/ 209 w 319"/>
                <a:gd name="T99" fmla="*/ 253 h 280"/>
                <a:gd name="T100" fmla="*/ 235 w 319"/>
                <a:gd name="T101" fmla="*/ 231 h 280"/>
                <a:gd name="T102" fmla="*/ 265 w 319"/>
                <a:gd name="T103" fmla="*/ 197 h 280"/>
                <a:gd name="T104" fmla="*/ 290 w 319"/>
                <a:gd name="T105" fmla="*/ 154 h 280"/>
                <a:gd name="T106" fmla="*/ 310 w 319"/>
                <a:gd name="T107" fmla="*/ 136 h 280"/>
                <a:gd name="T108" fmla="*/ 319 w 319"/>
                <a:gd name="T109" fmla="*/ 99 h 28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19" h="280">
                  <a:moveTo>
                    <a:pt x="319" y="99"/>
                  </a:moveTo>
                  <a:lnTo>
                    <a:pt x="303" y="99"/>
                  </a:lnTo>
                  <a:lnTo>
                    <a:pt x="297" y="108"/>
                  </a:lnTo>
                  <a:lnTo>
                    <a:pt x="291" y="108"/>
                  </a:lnTo>
                  <a:lnTo>
                    <a:pt x="283" y="106"/>
                  </a:lnTo>
                  <a:lnTo>
                    <a:pt x="279" y="96"/>
                  </a:lnTo>
                  <a:lnTo>
                    <a:pt x="287" y="79"/>
                  </a:lnTo>
                  <a:lnTo>
                    <a:pt x="291" y="76"/>
                  </a:lnTo>
                  <a:lnTo>
                    <a:pt x="299" y="81"/>
                  </a:lnTo>
                  <a:lnTo>
                    <a:pt x="301" y="79"/>
                  </a:lnTo>
                  <a:lnTo>
                    <a:pt x="300" y="46"/>
                  </a:lnTo>
                  <a:lnTo>
                    <a:pt x="293" y="11"/>
                  </a:lnTo>
                  <a:lnTo>
                    <a:pt x="278" y="2"/>
                  </a:lnTo>
                  <a:lnTo>
                    <a:pt x="250" y="0"/>
                  </a:lnTo>
                  <a:lnTo>
                    <a:pt x="214" y="24"/>
                  </a:lnTo>
                  <a:lnTo>
                    <a:pt x="182" y="57"/>
                  </a:lnTo>
                  <a:lnTo>
                    <a:pt x="176" y="73"/>
                  </a:lnTo>
                  <a:lnTo>
                    <a:pt x="160" y="76"/>
                  </a:lnTo>
                  <a:lnTo>
                    <a:pt x="143" y="69"/>
                  </a:lnTo>
                  <a:lnTo>
                    <a:pt x="133" y="70"/>
                  </a:lnTo>
                  <a:lnTo>
                    <a:pt x="111" y="97"/>
                  </a:lnTo>
                  <a:lnTo>
                    <a:pt x="99" y="101"/>
                  </a:lnTo>
                  <a:lnTo>
                    <a:pt x="83" y="99"/>
                  </a:lnTo>
                  <a:lnTo>
                    <a:pt x="84" y="75"/>
                  </a:lnTo>
                  <a:lnTo>
                    <a:pt x="67" y="55"/>
                  </a:lnTo>
                  <a:lnTo>
                    <a:pt x="67" y="138"/>
                  </a:lnTo>
                  <a:lnTo>
                    <a:pt x="51" y="148"/>
                  </a:lnTo>
                  <a:lnTo>
                    <a:pt x="25" y="148"/>
                  </a:lnTo>
                  <a:lnTo>
                    <a:pt x="22" y="139"/>
                  </a:lnTo>
                  <a:lnTo>
                    <a:pt x="12" y="133"/>
                  </a:lnTo>
                  <a:lnTo>
                    <a:pt x="0" y="140"/>
                  </a:lnTo>
                  <a:lnTo>
                    <a:pt x="19" y="185"/>
                  </a:lnTo>
                  <a:lnTo>
                    <a:pt x="35" y="214"/>
                  </a:lnTo>
                  <a:lnTo>
                    <a:pt x="36" y="229"/>
                  </a:lnTo>
                  <a:lnTo>
                    <a:pt x="33" y="234"/>
                  </a:lnTo>
                  <a:lnTo>
                    <a:pt x="29" y="233"/>
                  </a:lnTo>
                  <a:lnTo>
                    <a:pt x="28" y="239"/>
                  </a:lnTo>
                  <a:lnTo>
                    <a:pt x="39" y="257"/>
                  </a:lnTo>
                  <a:lnTo>
                    <a:pt x="40" y="265"/>
                  </a:lnTo>
                  <a:lnTo>
                    <a:pt x="45" y="265"/>
                  </a:lnTo>
                  <a:lnTo>
                    <a:pt x="45" y="272"/>
                  </a:lnTo>
                  <a:lnTo>
                    <a:pt x="69" y="280"/>
                  </a:lnTo>
                  <a:lnTo>
                    <a:pt x="77" y="274"/>
                  </a:lnTo>
                  <a:lnTo>
                    <a:pt x="104" y="272"/>
                  </a:lnTo>
                  <a:lnTo>
                    <a:pt x="118" y="264"/>
                  </a:lnTo>
                  <a:lnTo>
                    <a:pt x="162" y="268"/>
                  </a:lnTo>
                  <a:lnTo>
                    <a:pt x="165" y="263"/>
                  </a:lnTo>
                  <a:lnTo>
                    <a:pt x="180" y="265"/>
                  </a:lnTo>
                  <a:lnTo>
                    <a:pt x="181" y="258"/>
                  </a:lnTo>
                  <a:lnTo>
                    <a:pt x="209" y="253"/>
                  </a:lnTo>
                  <a:lnTo>
                    <a:pt x="235" y="231"/>
                  </a:lnTo>
                  <a:lnTo>
                    <a:pt x="265" y="197"/>
                  </a:lnTo>
                  <a:lnTo>
                    <a:pt x="290" y="154"/>
                  </a:lnTo>
                  <a:lnTo>
                    <a:pt x="310" y="136"/>
                  </a:lnTo>
                  <a:lnTo>
                    <a:pt x="319" y="99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="" xmlns:a16="http://schemas.microsoft.com/office/drawing/2014/main" id="{DAE20FF9-38DC-4D93-B602-EF06F5C8B977}"/>
                </a:ext>
              </a:extLst>
            </p:cNvPr>
            <p:cNvGrpSpPr/>
            <p:nvPr/>
          </p:nvGrpSpPr>
          <p:grpSpPr bwMode="gray">
            <a:xfrm>
              <a:off x="5046087" y="3082046"/>
              <a:ext cx="856141" cy="836546"/>
              <a:chOff x="5814462" y="4275515"/>
              <a:chExt cx="298544" cy="291804"/>
            </a:xfrm>
            <a:solidFill>
              <a:srgbClr val="CBCBCB"/>
            </a:solidFill>
          </p:grpSpPr>
          <p:sp>
            <p:nvSpPr>
              <p:cNvPr id="147" name="Freeform 6">
                <a:extLst>
                  <a:ext uri="{FF2B5EF4-FFF2-40B4-BE49-F238E27FC236}">
                    <a16:creationId xmlns="" xmlns:a16="http://schemas.microsoft.com/office/drawing/2014/main" id="{E752E948-385A-4A74-922E-ABC70766B8F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880912" y="4275515"/>
                <a:ext cx="130011" cy="114603"/>
              </a:xfrm>
              <a:custGeom>
                <a:avLst/>
                <a:gdLst>
                  <a:gd name="T0" fmla="*/ 18 w 135"/>
                  <a:gd name="T1" fmla="*/ 83 h 119"/>
                  <a:gd name="T2" fmla="*/ 22 w 135"/>
                  <a:gd name="T3" fmla="*/ 84 h 119"/>
                  <a:gd name="T4" fmla="*/ 31 w 135"/>
                  <a:gd name="T5" fmla="*/ 84 h 119"/>
                  <a:gd name="T6" fmla="*/ 48 w 135"/>
                  <a:gd name="T7" fmla="*/ 84 h 119"/>
                  <a:gd name="T8" fmla="*/ 73 w 135"/>
                  <a:gd name="T9" fmla="*/ 87 h 119"/>
                  <a:gd name="T10" fmla="*/ 96 w 135"/>
                  <a:gd name="T11" fmla="*/ 89 h 119"/>
                  <a:gd name="T12" fmla="*/ 103 w 135"/>
                  <a:gd name="T13" fmla="*/ 89 h 119"/>
                  <a:gd name="T14" fmla="*/ 124 w 135"/>
                  <a:gd name="T15" fmla="*/ 119 h 119"/>
                  <a:gd name="T16" fmla="*/ 135 w 135"/>
                  <a:gd name="T17" fmla="*/ 110 h 119"/>
                  <a:gd name="T18" fmla="*/ 131 w 135"/>
                  <a:gd name="T19" fmla="*/ 106 h 119"/>
                  <a:gd name="T20" fmla="*/ 112 w 135"/>
                  <a:gd name="T21" fmla="*/ 85 h 119"/>
                  <a:gd name="T22" fmla="*/ 97 w 135"/>
                  <a:gd name="T23" fmla="*/ 70 h 119"/>
                  <a:gd name="T24" fmla="*/ 85 w 135"/>
                  <a:gd name="T25" fmla="*/ 64 h 119"/>
                  <a:gd name="T26" fmla="*/ 76 w 135"/>
                  <a:gd name="T27" fmla="*/ 64 h 119"/>
                  <a:gd name="T28" fmla="*/ 64 w 135"/>
                  <a:gd name="T29" fmla="*/ 57 h 119"/>
                  <a:gd name="T30" fmla="*/ 58 w 135"/>
                  <a:gd name="T31" fmla="*/ 43 h 119"/>
                  <a:gd name="T32" fmla="*/ 54 w 135"/>
                  <a:gd name="T33" fmla="*/ 29 h 119"/>
                  <a:gd name="T34" fmla="*/ 50 w 135"/>
                  <a:gd name="T35" fmla="*/ 15 h 119"/>
                  <a:gd name="T36" fmla="*/ 47 w 135"/>
                  <a:gd name="T37" fmla="*/ 7 h 119"/>
                  <a:gd name="T38" fmla="*/ 43 w 135"/>
                  <a:gd name="T39" fmla="*/ 0 h 119"/>
                  <a:gd name="T40" fmla="*/ 26 w 135"/>
                  <a:gd name="T41" fmla="*/ 9 h 119"/>
                  <a:gd name="T42" fmla="*/ 12 w 135"/>
                  <a:gd name="T43" fmla="*/ 16 h 119"/>
                  <a:gd name="T44" fmla="*/ 8 w 135"/>
                  <a:gd name="T45" fmla="*/ 25 h 119"/>
                  <a:gd name="T46" fmla="*/ 0 w 135"/>
                  <a:gd name="T47" fmla="*/ 53 h 119"/>
                  <a:gd name="T48" fmla="*/ 0 w 135"/>
                  <a:gd name="T49" fmla="*/ 65 h 119"/>
                  <a:gd name="T50" fmla="*/ 11 w 135"/>
                  <a:gd name="T51" fmla="*/ 74 h 119"/>
                  <a:gd name="T52" fmla="*/ 18 w 135"/>
                  <a:gd name="T53" fmla="*/ 83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5" h="119">
                    <a:moveTo>
                      <a:pt x="18" y="83"/>
                    </a:moveTo>
                    <a:lnTo>
                      <a:pt x="22" y="84"/>
                    </a:lnTo>
                    <a:lnTo>
                      <a:pt x="31" y="84"/>
                    </a:lnTo>
                    <a:lnTo>
                      <a:pt x="48" y="84"/>
                    </a:lnTo>
                    <a:lnTo>
                      <a:pt x="73" y="87"/>
                    </a:lnTo>
                    <a:lnTo>
                      <a:pt x="96" y="89"/>
                    </a:lnTo>
                    <a:lnTo>
                      <a:pt x="103" y="89"/>
                    </a:lnTo>
                    <a:lnTo>
                      <a:pt x="124" y="119"/>
                    </a:lnTo>
                    <a:lnTo>
                      <a:pt x="135" y="110"/>
                    </a:lnTo>
                    <a:lnTo>
                      <a:pt x="131" y="106"/>
                    </a:lnTo>
                    <a:lnTo>
                      <a:pt x="112" y="85"/>
                    </a:lnTo>
                    <a:lnTo>
                      <a:pt x="97" y="70"/>
                    </a:lnTo>
                    <a:lnTo>
                      <a:pt x="85" y="64"/>
                    </a:lnTo>
                    <a:lnTo>
                      <a:pt x="76" y="64"/>
                    </a:lnTo>
                    <a:lnTo>
                      <a:pt x="64" y="57"/>
                    </a:lnTo>
                    <a:lnTo>
                      <a:pt x="58" y="43"/>
                    </a:lnTo>
                    <a:lnTo>
                      <a:pt x="54" y="29"/>
                    </a:lnTo>
                    <a:lnTo>
                      <a:pt x="50" y="15"/>
                    </a:lnTo>
                    <a:lnTo>
                      <a:pt x="47" y="7"/>
                    </a:lnTo>
                    <a:lnTo>
                      <a:pt x="43" y="0"/>
                    </a:lnTo>
                    <a:lnTo>
                      <a:pt x="26" y="9"/>
                    </a:lnTo>
                    <a:lnTo>
                      <a:pt x="12" y="16"/>
                    </a:lnTo>
                    <a:lnTo>
                      <a:pt x="8" y="25"/>
                    </a:lnTo>
                    <a:lnTo>
                      <a:pt x="0" y="53"/>
                    </a:lnTo>
                    <a:lnTo>
                      <a:pt x="0" y="65"/>
                    </a:lnTo>
                    <a:lnTo>
                      <a:pt x="11" y="74"/>
                    </a:lnTo>
                    <a:lnTo>
                      <a:pt x="18" y="83"/>
                    </a:ln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8" name="Freeform 7">
                <a:extLst>
                  <a:ext uri="{FF2B5EF4-FFF2-40B4-BE49-F238E27FC236}">
                    <a16:creationId xmlns="" xmlns:a16="http://schemas.microsoft.com/office/drawing/2014/main" id="{309B575D-C12C-4870-B696-1C101A153CA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814462" y="4338113"/>
                <a:ext cx="298544" cy="229206"/>
              </a:xfrm>
              <a:custGeom>
                <a:avLst/>
                <a:gdLst>
                  <a:gd name="T0" fmla="*/ 289 w 310"/>
                  <a:gd name="T1" fmla="*/ 144 h 238"/>
                  <a:gd name="T2" fmla="*/ 253 w 310"/>
                  <a:gd name="T3" fmla="*/ 130 h 238"/>
                  <a:gd name="T4" fmla="*/ 222 w 310"/>
                  <a:gd name="T5" fmla="*/ 115 h 238"/>
                  <a:gd name="T6" fmla="*/ 207 w 310"/>
                  <a:gd name="T7" fmla="*/ 97 h 238"/>
                  <a:gd name="T8" fmla="*/ 183 w 310"/>
                  <a:gd name="T9" fmla="*/ 85 h 238"/>
                  <a:gd name="T10" fmla="*/ 185 w 310"/>
                  <a:gd name="T11" fmla="*/ 68 h 238"/>
                  <a:gd name="T12" fmla="*/ 193 w 310"/>
                  <a:gd name="T13" fmla="*/ 54 h 238"/>
                  <a:gd name="T14" fmla="*/ 165 w 310"/>
                  <a:gd name="T15" fmla="*/ 24 h 238"/>
                  <a:gd name="T16" fmla="*/ 117 w 310"/>
                  <a:gd name="T17" fmla="*/ 19 h 238"/>
                  <a:gd name="T18" fmla="*/ 91 w 310"/>
                  <a:gd name="T19" fmla="*/ 19 h 238"/>
                  <a:gd name="T20" fmla="*/ 80 w 310"/>
                  <a:gd name="T21" fmla="*/ 9 h 238"/>
                  <a:gd name="T22" fmla="*/ 68 w 310"/>
                  <a:gd name="T23" fmla="*/ 31 h 238"/>
                  <a:gd name="T24" fmla="*/ 56 w 310"/>
                  <a:gd name="T25" fmla="*/ 49 h 238"/>
                  <a:gd name="T26" fmla="*/ 40 w 310"/>
                  <a:gd name="T27" fmla="*/ 67 h 238"/>
                  <a:gd name="T28" fmla="*/ 25 w 310"/>
                  <a:gd name="T29" fmla="*/ 91 h 238"/>
                  <a:gd name="T30" fmla="*/ 19 w 310"/>
                  <a:gd name="T31" fmla="*/ 134 h 238"/>
                  <a:gd name="T32" fmla="*/ 9 w 310"/>
                  <a:gd name="T33" fmla="*/ 135 h 238"/>
                  <a:gd name="T34" fmla="*/ 0 w 310"/>
                  <a:gd name="T35" fmla="*/ 139 h 238"/>
                  <a:gd name="T36" fmla="*/ 4 w 310"/>
                  <a:gd name="T37" fmla="*/ 150 h 238"/>
                  <a:gd name="T38" fmla="*/ 18 w 310"/>
                  <a:gd name="T39" fmla="*/ 159 h 238"/>
                  <a:gd name="T40" fmla="*/ 31 w 310"/>
                  <a:gd name="T41" fmla="*/ 171 h 238"/>
                  <a:gd name="T42" fmla="*/ 39 w 310"/>
                  <a:gd name="T43" fmla="*/ 184 h 238"/>
                  <a:gd name="T44" fmla="*/ 55 w 310"/>
                  <a:gd name="T45" fmla="*/ 200 h 238"/>
                  <a:gd name="T46" fmla="*/ 70 w 310"/>
                  <a:gd name="T47" fmla="*/ 216 h 238"/>
                  <a:gd name="T48" fmla="*/ 87 w 310"/>
                  <a:gd name="T49" fmla="*/ 225 h 238"/>
                  <a:gd name="T50" fmla="*/ 107 w 310"/>
                  <a:gd name="T51" fmla="*/ 236 h 238"/>
                  <a:gd name="T52" fmla="*/ 131 w 310"/>
                  <a:gd name="T53" fmla="*/ 237 h 238"/>
                  <a:gd name="T54" fmla="*/ 145 w 310"/>
                  <a:gd name="T55" fmla="*/ 229 h 238"/>
                  <a:gd name="T56" fmla="*/ 161 w 310"/>
                  <a:gd name="T57" fmla="*/ 225 h 238"/>
                  <a:gd name="T58" fmla="*/ 175 w 310"/>
                  <a:gd name="T59" fmla="*/ 233 h 238"/>
                  <a:gd name="T60" fmla="*/ 194 w 310"/>
                  <a:gd name="T61" fmla="*/ 224 h 238"/>
                  <a:gd name="T62" fmla="*/ 229 w 310"/>
                  <a:gd name="T63" fmla="*/ 209 h 238"/>
                  <a:gd name="T64" fmla="*/ 310 w 310"/>
                  <a:gd name="T65" fmla="*/ 147 h 238"/>
                  <a:gd name="T66" fmla="*/ 305 w 310"/>
                  <a:gd name="T67" fmla="*/ 144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10" h="238">
                    <a:moveTo>
                      <a:pt x="305" y="144"/>
                    </a:moveTo>
                    <a:lnTo>
                      <a:pt x="289" y="144"/>
                    </a:lnTo>
                    <a:lnTo>
                      <a:pt x="276" y="139"/>
                    </a:lnTo>
                    <a:lnTo>
                      <a:pt x="253" y="130"/>
                    </a:lnTo>
                    <a:lnTo>
                      <a:pt x="230" y="121"/>
                    </a:lnTo>
                    <a:lnTo>
                      <a:pt x="222" y="115"/>
                    </a:lnTo>
                    <a:lnTo>
                      <a:pt x="213" y="107"/>
                    </a:lnTo>
                    <a:lnTo>
                      <a:pt x="207" y="97"/>
                    </a:lnTo>
                    <a:lnTo>
                      <a:pt x="204" y="81"/>
                    </a:lnTo>
                    <a:lnTo>
                      <a:pt x="183" y="85"/>
                    </a:lnTo>
                    <a:lnTo>
                      <a:pt x="184" y="81"/>
                    </a:lnTo>
                    <a:lnTo>
                      <a:pt x="185" y="68"/>
                    </a:lnTo>
                    <a:lnTo>
                      <a:pt x="191" y="55"/>
                    </a:lnTo>
                    <a:lnTo>
                      <a:pt x="193" y="54"/>
                    </a:lnTo>
                    <a:lnTo>
                      <a:pt x="172" y="24"/>
                    </a:lnTo>
                    <a:lnTo>
                      <a:pt x="165" y="24"/>
                    </a:lnTo>
                    <a:lnTo>
                      <a:pt x="142" y="22"/>
                    </a:lnTo>
                    <a:lnTo>
                      <a:pt x="117" y="19"/>
                    </a:lnTo>
                    <a:lnTo>
                      <a:pt x="100" y="19"/>
                    </a:lnTo>
                    <a:lnTo>
                      <a:pt x="91" y="19"/>
                    </a:lnTo>
                    <a:lnTo>
                      <a:pt x="87" y="18"/>
                    </a:lnTo>
                    <a:lnTo>
                      <a:pt x="80" y="9"/>
                    </a:lnTo>
                    <a:lnTo>
                      <a:pt x="69" y="0"/>
                    </a:lnTo>
                    <a:lnTo>
                      <a:pt x="68" y="31"/>
                    </a:lnTo>
                    <a:lnTo>
                      <a:pt x="63" y="39"/>
                    </a:lnTo>
                    <a:lnTo>
                      <a:pt x="56" y="49"/>
                    </a:lnTo>
                    <a:lnTo>
                      <a:pt x="47" y="58"/>
                    </a:lnTo>
                    <a:lnTo>
                      <a:pt x="40" y="67"/>
                    </a:lnTo>
                    <a:lnTo>
                      <a:pt x="39" y="81"/>
                    </a:lnTo>
                    <a:lnTo>
                      <a:pt x="25" y="91"/>
                    </a:lnTo>
                    <a:lnTo>
                      <a:pt x="22" y="129"/>
                    </a:lnTo>
                    <a:lnTo>
                      <a:pt x="19" y="134"/>
                    </a:lnTo>
                    <a:lnTo>
                      <a:pt x="13" y="135"/>
                    </a:lnTo>
                    <a:lnTo>
                      <a:pt x="9" y="135"/>
                    </a:lnTo>
                    <a:lnTo>
                      <a:pt x="4" y="134"/>
                    </a:lnTo>
                    <a:lnTo>
                      <a:pt x="0" y="139"/>
                    </a:lnTo>
                    <a:lnTo>
                      <a:pt x="0" y="148"/>
                    </a:lnTo>
                    <a:lnTo>
                      <a:pt x="4" y="150"/>
                    </a:lnTo>
                    <a:lnTo>
                      <a:pt x="15" y="154"/>
                    </a:lnTo>
                    <a:lnTo>
                      <a:pt x="18" y="159"/>
                    </a:lnTo>
                    <a:lnTo>
                      <a:pt x="24" y="166"/>
                    </a:lnTo>
                    <a:lnTo>
                      <a:pt x="31" y="171"/>
                    </a:lnTo>
                    <a:lnTo>
                      <a:pt x="36" y="176"/>
                    </a:lnTo>
                    <a:lnTo>
                      <a:pt x="39" y="184"/>
                    </a:lnTo>
                    <a:lnTo>
                      <a:pt x="42" y="194"/>
                    </a:lnTo>
                    <a:lnTo>
                      <a:pt x="55" y="200"/>
                    </a:lnTo>
                    <a:lnTo>
                      <a:pt x="57" y="217"/>
                    </a:lnTo>
                    <a:lnTo>
                      <a:pt x="70" y="216"/>
                    </a:lnTo>
                    <a:lnTo>
                      <a:pt x="78" y="220"/>
                    </a:lnTo>
                    <a:lnTo>
                      <a:pt x="87" y="225"/>
                    </a:lnTo>
                    <a:lnTo>
                      <a:pt x="95" y="233"/>
                    </a:lnTo>
                    <a:lnTo>
                      <a:pt x="107" y="236"/>
                    </a:lnTo>
                    <a:lnTo>
                      <a:pt x="123" y="238"/>
                    </a:lnTo>
                    <a:lnTo>
                      <a:pt x="131" y="237"/>
                    </a:lnTo>
                    <a:lnTo>
                      <a:pt x="137" y="234"/>
                    </a:lnTo>
                    <a:lnTo>
                      <a:pt x="145" y="229"/>
                    </a:lnTo>
                    <a:lnTo>
                      <a:pt x="151" y="225"/>
                    </a:lnTo>
                    <a:lnTo>
                      <a:pt x="161" y="225"/>
                    </a:lnTo>
                    <a:lnTo>
                      <a:pt x="166" y="229"/>
                    </a:lnTo>
                    <a:lnTo>
                      <a:pt x="175" y="233"/>
                    </a:lnTo>
                    <a:lnTo>
                      <a:pt x="182" y="232"/>
                    </a:lnTo>
                    <a:lnTo>
                      <a:pt x="194" y="224"/>
                    </a:lnTo>
                    <a:lnTo>
                      <a:pt x="214" y="214"/>
                    </a:lnTo>
                    <a:lnTo>
                      <a:pt x="229" y="209"/>
                    </a:lnTo>
                    <a:lnTo>
                      <a:pt x="248" y="207"/>
                    </a:lnTo>
                    <a:lnTo>
                      <a:pt x="310" y="147"/>
                    </a:lnTo>
                    <a:lnTo>
                      <a:pt x="310" y="143"/>
                    </a:lnTo>
                    <a:lnTo>
                      <a:pt x="305" y="144"/>
                    </a:ln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sp>
          <p:nvSpPr>
            <p:cNvPr id="84" name="Freeform 951">
              <a:extLst>
                <a:ext uri="{FF2B5EF4-FFF2-40B4-BE49-F238E27FC236}">
                  <a16:creationId xmlns="" xmlns:a16="http://schemas.microsoft.com/office/drawing/2014/main" id="{CAC3AC02-D338-4A58-BC57-8073AAB8A1FE}"/>
                </a:ext>
              </a:extLst>
            </p:cNvPr>
            <p:cNvSpPr>
              <a:spLocks/>
            </p:cNvSpPr>
            <p:nvPr/>
          </p:nvSpPr>
          <p:spPr bwMode="gray">
            <a:xfrm>
              <a:off x="2600190" y="1782905"/>
              <a:ext cx="1189555" cy="1214002"/>
            </a:xfrm>
            <a:custGeom>
              <a:avLst/>
              <a:gdLst>
                <a:gd name="T0" fmla="*/ 141 w 393"/>
                <a:gd name="T1" fmla="*/ 43 h 399"/>
                <a:gd name="T2" fmla="*/ 168 w 393"/>
                <a:gd name="T3" fmla="*/ 29 h 399"/>
                <a:gd name="T4" fmla="*/ 191 w 393"/>
                <a:gd name="T5" fmla="*/ 15 h 399"/>
                <a:gd name="T6" fmla="*/ 262 w 393"/>
                <a:gd name="T7" fmla="*/ 6 h 399"/>
                <a:gd name="T8" fmla="*/ 289 w 393"/>
                <a:gd name="T9" fmla="*/ 0 h 399"/>
                <a:gd name="T10" fmla="*/ 306 w 393"/>
                <a:gd name="T11" fmla="*/ 0 h 399"/>
                <a:gd name="T12" fmla="*/ 334 w 393"/>
                <a:gd name="T13" fmla="*/ 4 h 399"/>
                <a:gd name="T14" fmla="*/ 329 w 393"/>
                <a:gd name="T15" fmla="*/ 16 h 399"/>
                <a:gd name="T16" fmla="*/ 329 w 393"/>
                <a:gd name="T17" fmla="*/ 46 h 399"/>
                <a:gd name="T18" fmla="*/ 308 w 393"/>
                <a:gd name="T19" fmla="*/ 75 h 399"/>
                <a:gd name="T20" fmla="*/ 321 w 393"/>
                <a:gd name="T21" fmla="*/ 95 h 399"/>
                <a:gd name="T22" fmla="*/ 340 w 393"/>
                <a:gd name="T23" fmla="*/ 118 h 399"/>
                <a:gd name="T24" fmla="*/ 342 w 393"/>
                <a:gd name="T25" fmla="*/ 168 h 399"/>
                <a:gd name="T26" fmla="*/ 354 w 393"/>
                <a:gd name="T27" fmla="*/ 214 h 399"/>
                <a:gd name="T28" fmla="*/ 345 w 393"/>
                <a:gd name="T29" fmla="*/ 249 h 399"/>
                <a:gd name="T30" fmla="*/ 359 w 393"/>
                <a:gd name="T31" fmla="*/ 279 h 399"/>
                <a:gd name="T32" fmla="*/ 384 w 393"/>
                <a:gd name="T33" fmla="*/ 289 h 399"/>
                <a:gd name="T34" fmla="*/ 318 w 393"/>
                <a:gd name="T35" fmla="*/ 356 h 399"/>
                <a:gd name="T36" fmla="*/ 246 w 393"/>
                <a:gd name="T37" fmla="*/ 395 h 399"/>
                <a:gd name="T38" fmla="*/ 226 w 393"/>
                <a:gd name="T39" fmla="*/ 397 h 399"/>
                <a:gd name="T40" fmla="*/ 201 w 393"/>
                <a:gd name="T41" fmla="*/ 371 h 399"/>
                <a:gd name="T42" fmla="*/ 188 w 393"/>
                <a:gd name="T43" fmla="*/ 360 h 399"/>
                <a:gd name="T44" fmla="*/ 71 w 393"/>
                <a:gd name="T45" fmla="*/ 275 h 399"/>
                <a:gd name="T46" fmla="*/ 0 w 393"/>
                <a:gd name="T47" fmla="*/ 216 h 399"/>
                <a:gd name="T48" fmla="*/ 8 w 393"/>
                <a:gd name="T49" fmla="*/ 184 h 399"/>
                <a:gd name="T50" fmla="*/ 37 w 393"/>
                <a:gd name="T51" fmla="*/ 174 h 399"/>
                <a:gd name="T52" fmla="*/ 57 w 393"/>
                <a:gd name="T53" fmla="*/ 167 h 399"/>
                <a:gd name="T54" fmla="*/ 95 w 393"/>
                <a:gd name="T55" fmla="*/ 142 h 399"/>
                <a:gd name="T56" fmla="*/ 92 w 393"/>
                <a:gd name="T57" fmla="*/ 127 h 399"/>
                <a:gd name="T58" fmla="*/ 110 w 393"/>
                <a:gd name="T59" fmla="*/ 117 h 399"/>
                <a:gd name="T60" fmla="*/ 142 w 393"/>
                <a:gd name="T61" fmla="*/ 111 h 399"/>
                <a:gd name="T62" fmla="*/ 135 w 393"/>
                <a:gd name="T63" fmla="*/ 95 h 399"/>
                <a:gd name="T64" fmla="*/ 123 w 393"/>
                <a:gd name="T65" fmla="*/ 48 h 3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93" h="399">
                  <a:moveTo>
                    <a:pt x="128" y="48"/>
                  </a:moveTo>
                  <a:lnTo>
                    <a:pt x="141" y="43"/>
                  </a:lnTo>
                  <a:lnTo>
                    <a:pt x="151" y="32"/>
                  </a:lnTo>
                  <a:lnTo>
                    <a:pt x="168" y="29"/>
                  </a:lnTo>
                  <a:lnTo>
                    <a:pt x="173" y="23"/>
                  </a:lnTo>
                  <a:lnTo>
                    <a:pt x="191" y="15"/>
                  </a:lnTo>
                  <a:lnTo>
                    <a:pt x="243" y="5"/>
                  </a:lnTo>
                  <a:lnTo>
                    <a:pt x="262" y="6"/>
                  </a:lnTo>
                  <a:lnTo>
                    <a:pt x="269" y="10"/>
                  </a:lnTo>
                  <a:lnTo>
                    <a:pt x="289" y="0"/>
                  </a:lnTo>
                  <a:lnTo>
                    <a:pt x="301" y="5"/>
                  </a:lnTo>
                  <a:lnTo>
                    <a:pt x="306" y="0"/>
                  </a:lnTo>
                  <a:lnTo>
                    <a:pt x="318" y="6"/>
                  </a:lnTo>
                  <a:lnTo>
                    <a:pt x="334" y="4"/>
                  </a:lnTo>
                  <a:lnTo>
                    <a:pt x="325" y="14"/>
                  </a:lnTo>
                  <a:lnTo>
                    <a:pt x="329" y="16"/>
                  </a:lnTo>
                  <a:lnTo>
                    <a:pt x="326" y="30"/>
                  </a:lnTo>
                  <a:lnTo>
                    <a:pt x="329" y="46"/>
                  </a:lnTo>
                  <a:lnTo>
                    <a:pt x="325" y="60"/>
                  </a:lnTo>
                  <a:lnTo>
                    <a:pt x="308" y="75"/>
                  </a:lnTo>
                  <a:lnTo>
                    <a:pt x="312" y="91"/>
                  </a:lnTo>
                  <a:lnTo>
                    <a:pt x="321" y="95"/>
                  </a:lnTo>
                  <a:lnTo>
                    <a:pt x="324" y="109"/>
                  </a:lnTo>
                  <a:lnTo>
                    <a:pt x="340" y="118"/>
                  </a:lnTo>
                  <a:lnTo>
                    <a:pt x="348" y="158"/>
                  </a:lnTo>
                  <a:lnTo>
                    <a:pt x="342" y="168"/>
                  </a:lnTo>
                  <a:lnTo>
                    <a:pt x="351" y="181"/>
                  </a:lnTo>
                  <a:lnTo>
                    <a:pt x="354" y="214"/>
                  </a:lnTo>
                  <a:lnTo>
                    <a:pt x="352" y="243"/>
                  </a:lnTo>
                  <a:lnTo>
                    <a:pt x="345" y="249"/>
                  </a:lnTo>
                  <a:lnTo>
                    <a:pt x="356" y="267"/>
                  </a:lnTo>
                  <a:lnTo>
                    <a:pt x="359" y="279"/>
                  </a:lnTo>
                  <a:lnTo>
                    <a:pt x="363" y="283"/>
                  </a:lnTo>
                  <a:lnTo>
                    <a:pt x="384" y="289"/>
                  </a:lnTo>
                  <a:lnTo>
                    <a:pt x="393" y="306"/>
                  </a:lnTo>
                  <a:lnTo>
                    <a:pt x="318" y="356"/>
                  </a:lnTo>
                  <a:lnTo>
                    <a:pt x="275" y="388"/>
                  </a:lnTo>
                  <a:lnTo>
                    <a:pt x="246" y="395"/>
                  </a:lnTo>
                  <a:lnTo>
                    <a:pt x="230" y="399"/>
                  </a:lnTo>
                  <a:lnTo>
                    <a:pt x="226" y="397"/>
                  </a:lnTo>
                  <a:lnTo>
                    <a:pt x="227" y="381"/>
                  </a:lnTo>
                  <a:lnTo>
                    <a:pt x="201" y="371"/>
                  </a:lnTo>
                  <a:lnTo>
                    <a:pt x="196" y="364"/>
                  </a:lnTo>
                  <a:lnTo>
                    <a:pt x="188" y="360"/>
                  </a:lnTo>
                  <a:lnTo>
                    <a:pt x="187" y="354"/>
                  </a:lnTo>
                  <a:lnTo>
                    <a:pt x="71" y="275"/>
                  </a:lnTo>
                  <a:lnTo>
                    <a:pt x="0" y="226"/>
                  </a:lnTo>
                  <a:lnTo>
                    <a:pt x="0" y="216"/>
                  </a:lnTo>
                  <a:lnTo>
                    <a:pt x="0" y="191"/>
                  </a:lnTo>
                  <a:lnTo>
                    <a:pt x="8" y="184"/>
                  </a:lnTo>
                  <a:lnTo>
                    <a:pt x="29" y="173"/>
                  </a:lnTo>
                  <a:lnTo>
                    <a:pt x="37" y="174"/>
                  </a:lnTo>
                  <a:lnTo>
                    <a:pt x="40" y="169"/>
                  </a:lnTo>
                  <a:lnTo>
                    <a:pt x="57" y="167"/>
                  </a:lnTo>
                  <a:lnTo>
                    <a:pt x="73" y="152"/>
                  </a:lnTo>
                  <a:lnTo>
                    <a:pt x="95" y="142"/>
                  </a:lnTo>
                  <a:lnTo>
                    <a:pt x="92" y="137"/>
                  </a:lnTo>
                  <a:lnTo>
                    <a:pt x="92" y="127"/>
                  </a:lnTo>
                  <a:lnTo>
                    <a:pt x="108" y="123"/>
                  </a:lnTo>
                  <a:lnTo>
                    <a:pt x="110" y="117"/>
                  </a:lnTo>
                  <a:lnTo>
                    <a:pt x="143" y="115"/>
                  </a:lnTo>
                  <a:lnTo>
                    <a:pt x="142" y="111"/>
                  </a:lnTo>
                  <a:lnTo>
                    <a:pt x="145" y="107"/>
                  </a:lnTo>
                  <a:lnTo>
                    <a:pt x="135" y="95"/>
                  </a:lnTo>
                  <a:lnTo>
                    <a:pt x="133" y="55"/>
                  </a:lnTo>
                  <a:lnTo>
                    <a:pt x="123" y="48"/>
                  </a:lnTo>
                  <a:lnTo>
                    <a:pt x="128" y="48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5" name="Freeform 952">
              <a:extLst>
                <a:ext uri="{FF2B5EF4-FFF2-40B4-BE49-F238E27FC236}">
                  <a16:creationId xmlns="" xmlns:a16="http://schemas.microsoft.com/office/drawing/2014/main" id="{D0DBB690-54D8-46F6-B076-3C9EC94C9D0E}"/>
                </a:ext>
              </a:extLst>
            </p:cNvPr>
            <p:cNvSpPr>
              <a:spLocks/>
            </p:cNvSpPr>
            <p:nvPr/>
          </p:nvSpPr>
          <p:spPr bwMode="gray">
            <a:xfrm>
              <a:off x="3780666" y="4472574"/>
              <a:ext cx="738553" cy="733270"/>
            </a:xfrm>
            <a:custGeom>
              <a:avLst/>
              <a:gdLst>
                <a:gd name="T0" fmla="*/ 0 w 244"/>
                <a:gd name="T1" fmla="*/ 227 h 241"/>
                <a:gd name="T2" fmla="*/ 1 w 244"/>
                <a:gd name="T3" fmla="*/ 199 h 241"/>
                <a:gd name="T4" fmla="*/ 15 w 244"/>
                <a:gd name="T5" fmla="*/ 156 h 241"/>
                <a:gd name="T6" fmla="*/ 25 w 244"/>
                <a:gd name="T7" fmla="*/ 138 h 241"/>
                <a:gd name="T8" fmla="*/ 38 w 244"/>
                <a:gd name="T9" fmla="*/ 125 h 241"/>
                <a:gd name="T10" fmla="*/ 40 w 244"/>
                <a:gd name="T11" fmla="*/ 102 h 241"/>
                <a:gd name="T12" fmla="*/ 40 w 244"/>
                <a:gd name="T13" fmla="*/ 92 h 241"/>
                <a:gd name="T14" fmla="*/ 32 w 244"/>
                <a:gd name="T15" fmla="*/ 83 h 241"/>
                <a:gd name="T16" fmla="*/ 28 w 244"/>
                <a:gd name="T17" fmla="*/ 66 h 241"/>
                <a:gd name="T18" fmla="*/ 32 w 244"/>
                <a:gd name="T19" fmla="*/ 59 h 241"/>
                <a:gd name="T20" fmla="*/ 30 w 244"/>
                <a:gd name="T21" fmla="*/ 48 h 241"/>
                <a:gd name="T22" fmla="*/ 14 w 244"/>
                <a:gd name="T23" fmla="*/ 9 h 241"/>
                <a:gd name="T24" fmla="*/ 32 w 244"/>
                <a:gd name="T25" fmla="*/ 1 h 241"/>
                <a:gd name="T26" fmla="*/ 89 w 244"/>
                <a:gd name="T27" fmla="*/ 0 h 241"/>
                <a:gd name="T28" fmla="*/ 97 w 244"/>
                <a:gd name="T29" fmla="*/ 6 h 241"/>
                <a:gd name="T30" fmla="*/ 103 w 244"/>
                <a:gd name="T31" fmla="*/ 30 h 241"/>
                <a:gd name="T32" fmla="*/ 119 w 244"/>
                <a:gd name="T33" fmla="*/ 45 h 241"/>
                <a:gd name="T34" fmla="*/ 148 w 244"/>
                <a:gd name="T35" fmla="*/ 41 h 241"/>
                <a:gd name="T36" fmla="*/ 154 w 244"/>
                <a:gd name="T37" fmla="*/ 24 h 241"/>
                <a:gd name="T38" fmla="*/ 178 w 244"/>
                <a:gd name="T39" fmla="*/ 21 h 241"/>
                <a:gd name="T40" fmla="*/ 177 w 244"/>
                <a:gd name="T41" fmla="*/ 29 h 241"/>
                <a:gd name="T42" fmla="*/ 194 w 244"/>
                <a:gd name="T43" fmla="*/ 29 h 241"/>
                <a:gd name="T44" fmla="*/ 196 w 244"/>
                <a:gd name="T45" fmla="*/ 34 h 241"/>
                <a:gd name="T46" fmla="*/ 197 w 244"/>
                <a:gd name="T47" fmla="*/ 71 h 241"/>
                <a:gd name="T48" fmla="*/ 206 w 244"/>
                <a:gd name="T49" fmla="*/ 92 h 241"/>
                <a:gd name="T50" fmla="*/ 200 w 244"/>
                <a:gd name="T51" fmla="*/ 103 h 241"/>
                <a:gd name="T52" fmla="*/ 206 w 244"/>
                <a:gd name="T53" fmla="*/ 107 h 241"/>
                <a:gd name="T54" fmla="*/ 211 w 244"/>
                <a:gd name="T55" fmla="*/ 100 h 241"/>
                <a:gd name="T56" fmla="*/ 241 w 244"/>
                <a:gd name="T57" fmla="*/ 98 h 241"/>
                <a:gd name="T58" fmla="*/ 239 w 244"/>
                <a:gd name="T59" fmla="*/ 137 h 241"/>
                <a:gd name="T60" fmla="*/ 244 w 244"/>
                <a:gd name="T61" fmla="*/ 140 h 241"/>
                <a:gd name="T62" fmla="*/ 201 w 244"/>
                <a:gd name="T63" fmla="*/ 140 h 241"/>
                <a:gd name="T64" fmla="*/ 201 w 244"/>
                <a:gd name="T65" fmla="*/ 211 h 241"/>
                <a:gd name="T66" fmla="*/ 225 w 244"/>
                <a:gd name="T67" fmla="*/ 232 h 241"/>
                <a:gd name="T68" fmla="*/ 191 w 244"/>
                <a:gd name="T69" fmla="*/ 241 h 241"/>
                <a:gd name="T70" fmla="*/ 164 w 244"/>
                <a:gd name="T71" fmla="*/ 236 h 241"/>
                <a:gd name="T72" fmla="*/ 144 w 244"/>
                <a:gd name="T73" fmla="*/ 236 h 241"/>
                <a:gd name="T74" fmla="*/ 129 w 244"/>
                <a:gd name="T75" fmla="*/ 226 h 241"/>
                <a:gd name="T76" fmla="*/ 43 w 244"/>
                <a:gd name="T77" fmla="*/ 227 h 241"/>
                <a:gd name="T78" fmla="*/ 29 w 244"/>
                <a:gd name="T79" fmla="*/ 217 h 241"/>
                <a:gd name="T80" fmla="*/ 21 w 244"/>
                <a:gd name="T81" fmla="*/ 217 h 241"/>
                <a:gd name="T82" fmla="*/ 11 w 244"/>
                <a:gd name="T83" fmla="*/ 223 h 241"/>
                <a:gd name="T84" fmla="*/ 9 w 244"/>
                <a:gd name="T85" fmla="*/ 221 h 241"/>
                <a:gd name="T86" fmla="*/ 0 w 244"/>
                <a:gd name="T87" fmla="*/ 227 h 24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44" h="241">
                  <a:moveTo>
                    <a:pt x="0" y="227"/>
                  </a:moveTo>
                  <a:lnTo>
                    <a:pt x="1" y="199"/>
                  </a:lnTo>
                  <a:lnTo>
                    <a:pt x="15" y="156"/>
                  </a:lnTo>
                  <a:lnTo>
                    <a:pt x="25" y="138"/>
                  </a:lnTo>
                  <a:lnTo>
                    <a:pt x="38" y="125"/>
                  </a:lnTo>
                  <a:lnTo>
                    <a:pt x="40" y="102"/>
                  </a:lnTo>
                  <a:lnTo>
                    <a:pt x="40" y="92"/>
                  </a:lnTo>
                  <a:lnTo>
                    <a:pt x="32" y="83"/>
                  </a:lnTo>
                  <a:lnTo>
                    <a:pt x="28" y="66"/>
                  </a:lnTo>
                  <a:lnTo>
                    <a:pt x="32" y="59"/>
                  </a:lnTo>
                  <a:lnTo>
                    <a:pt x="30" y="48"/>
                  </a:lnTo>
                  <a:lnTo>
                    <a:pt x="14" y="9"/>
                  </a:lnTo>
                  <a:lnTo>
                    <a:pt x="32" y="1"/>
                  </a:lnTo>
                  <a:lnTo>
                    <a:pt x="89" y="0"/>
                  </a:lnTo>
                  <a:lnTo>
                    <a:pt x="97" y="6"/>
                  </a:lnTo>
                  <a:lnTo>
                    <a:pt x="103" y="30"/>
                  </a:lnTo>
                  <a:lnTo>
                    <a:pt x="119" y="45"/>
                  </a:lnTo>
                  <a:lnTo>
                    <a:pt x="148" y="41"/>
                  </a:lnTo>
                  <a:lnTo>
                    <a:pt x="154" y="24"/>
                  </a:lnTo>
                  <a:lnTo>
                    <a:pt x="178" y="21"/>
                  </a:lnTo>
                  <a:lnTo>
                    <a:pt x="177" y="29"/>
                  </a:lnTo>
                  <a:lnTo>
                    <a:pt x="194" y="29"/>
                  </a:lnTo>
                  <a:lnTo>
                    <a:pt x="196" y="34"/>
                  </a:lnTo>
                  <a:lnTo>
                    <a:pt x="197" y="71"/>
                  </a:lnTo>
                  <a:lnTo>
                    <a:pt x="206" y="92"/>
                  </a:lnTo>
                  <a:lnTo>
                    <a:pt x="200" y="103"/>
                  </a:lnTo>
                  <a:lnTo>
                    <a:pt x="206" y="107"/>
                  </a:lnTo>
                  <a:lnTo>
                    <a:pt x="211" y="100"/>
                  </a:lnTo>
                  <a:lnTo>
                    <a:pt x="241" y="98"/>
                  </a:lnTo>
                  <a:lnTo>
                    <a:pt x="239" y="137"/>
                  </a:lnTo>
                  <a:lnTo>
                    <a:pt x="244" y="140"/>
                  </a:lnTo>
                  <a:lnTo>
                    <a:pt x="201" y="140"/>
                  </a:lnTo>
                  <a:lnTo>
                    <a:pt x="201" y="211"/>
                  </a:lnTo>
                  <a:lnTo>
                    <a:pt x="225" y="232"/>
                  </a:lnTo>
                  <a:lnTo>
                    <a:pt x="191" y="241"/>
                  </a:lnTo>
                  <a:lnTo>
                    <a:pt x="164" y="236"/>
                  </a:lnTo>
                  <a:lnTo>
                    <a:pt x="144" y="236"/>
                  </a:lnTo>
                  <a:lnTo>
                    <a:pt x="129" y="226"/>
                  </a:lnTo>
                  <a:lnTo>
                    <a:pt x="43" y="227"/>
                  </a:lnTo>
                  <a:lnTo>
                    <a:pt x="29" y="217"/>
                  </a:lnTo>
                  <a:lnTo>
                    <a:pt x="21" y="217"/>
                  </a:lnTo>
                  <a:lnTo>
                    <a:pt x="11" y="223"/>
                  </a:lnTo>
                  <a:lnTo>
                    <a:pt x="9" y="221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6" name="Freeform 953">
              <a:extLst>
                <a:ext uri="{FF2B5EF4-FFF2-40B4-BE49-F238E27FC236}">
                  <a16:creationId xmlns="" xmlns:a16="http://schemas.microsoft.com/office/drawing/2014/main" id="{CC367064-FC35-4852-A657-04000A65FDFF}"/>
                </a:ext>
              </a:extLst>
            </p:cNvPr>
            <p:cNvSpPr>
              <a:spLocks/>
            </p:cNvSpPr>
            <p:nvPr/>
          </p:nvSpPr>
          <p:spPr bwMode="gray">
            <a:xfrm>
              <a:off x="3804878" y="4390423"/>
              <a:ext cx="54484" cy="85193"/>
            </a:xfrm>
            <a:custGeom>
              <a:avLst/>
              <a:gdLst>
                <a:gd name="T0" fmla="*/ 6 w 18"/>
                <a:gd name="T1" fmla="*/ 28 h 28"/>
                <a:gd name="T2" fmla="*/ 0 w 18"/>
                <a:gd name="T3" fmla="*/ 12 h 28"/>
                <a:gd name="T4" fmla="*/ 13 w 18"/>
                <a:gd name="T5" fmla="*/ 0 h 28"/>
                <a:gd name="T6" fmla="*/ 18 w 18"/>
                <a:gd name="T7" fmla="*/ 5 h 28"/>
                <a:gd name="T8" fmla="*/ 11 w 18"/>
                <a:gd name="T9" fmla="*/ 11 h 28"/>
                <a:gd name="T10" fmla="*/ 9 w 18"/>
                <a:gd name="T11" fmla="*/ 27 h 28"/>
                <a:gd name="T12" fmla="*/ 6 w 18"/>
                <a:gd name="T13" fmla="*/ 28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28">
                  <a:moveTo>
                    <a:pt x="6" y="28"/>
                  </a:moveTo>
                  <a:lnTo>
                    <a:pt x="0" y="12"/>
                  </a:lnTo>
                  <a:lnTo>
                    <a:pt x="13" y="0"/>
                  </a:lnTo>
                  <a:lnTo>
                    <a:pt x="18" y="5"/>
                  </a:lnTo>
                  <a:lnTo>
                    <a:pt x="11" y="11"/>
                  </a:lnTo>
                  <a:lnTo>
                    <a:pt x="9" y="27"/>
                  </a:lnTo>
                  <a:lnTo>
                    <a:pt x="6" y="28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7" name="Freeform 954">
              <a:extLst>
                <a:ext uri="{FF2B5EF4-FFF2-40B4-BE49-F238E27FC236}">
                  <a16:creationId xmlns="" xmlns:a16="http://schemas.microsoft.com/office/drawing/2014/main" id="{7513A899-A62E-46E9-A1A5-F1BF24E05AAA}"/>
                </a:ext>
              </a:extLst>
            </p:cNvPr>
            <p:cNvSpPr>
              <a:spLocks/>
            </p:cNvSpPr>
            <p:nvPr/>
          </p:nvSpPr>
          <p:spPr bwMode="gray">
            <a:xfrm>
              <a:off x="4264963" y="5190633"/>
              <a:ext cx="553914" cy="575053"/>
            </a:xfrm>
            <a:custGeom>
              <a:avLst/>
              <a:gdLst>
                <a:gd name="T0" fmla="*/ 183 w 183"/>
                <a:gd name="T1" fmla="*/ 88 h 189"/>
                <a:gd name="T2" fmla="*/ 147 w 183"/>
                <a:gd name="T3" fmla="*/ 112 h 189"/>
                <a:gd name="T4" fmla="*/ 115 w 183"/>
                <a:gd name="T5" fmla="*/ 145 h 189"/>
                <a:gd name="T6" fmla="*/ 109 w 183"/>
                <a:gd name="T7" fmla="*/ 161 h 189"/>
                <a:gd name="T8" fmla="*/ 93 w 183"/>
                <a:gd name="T9" fmla="*/ 164 h 189"/>
                <a:gd name="T10" fmla="*/ 76 w 183"/>
                <a:gd name="T11" fmla="*/ 157 h 189"/>
                <a:gd name="T12" fmla="*/ 66 w 183"/>
                <a:gd name="T13" fmla="*/ 158 h 189"/>
                <a:gd name="T14" fmla="*/ 44 w 183"/>
                <a:gd name="T15" fmla="*/ 185 h 189"/>
                <a:gd name="T16" fmla="*/ 32 w 183"/>
                <a:gd name="T17" fmla="*/ 189 h 189"/>
                <a:gd name="T18" fmla="*/ 16 w 183"/>
                <a:gd name="T19" fmla="*/ 187 h 189"/>
                <a:gd name="T20" fmla="*/ 17 w 183"/>
                <a:gd name="T21" fmla="*/ 163 h 189"/>
                <a:gd name="T22" fmla="*/ 0 w 183"/>
                <a:gd name="T23" fmla="*/ 143 h 189"/>
                <a:gd name="T24" fmla="*/ 0 w 183"/>
                <a:gd name="T25" fmla="*/ 85 h 189"/>
                <a:gd name="T26" fmla="*/ 20 w 183"/>
                <a:gd name="T27" fmla="*/ 85 h 189"/>
                <a:gd name="T28" fmla="*/ 20 w 183"/>
                <a:gd name="T29" fmla="*/ 14 h 189"/>
                <a:gd name="T30" fmla="*/ 57 w 183"/>
                <a:gd name="T31" fmla="*/ 6 h 189"/>
                <a:gd name="T32" fmla="*/ 67 w 183"/>
                <a:gd name="T33" fmla="*/ 7 h 189"/>
                <a:gd name="T34" fmla="*/ 71 w 183"/>
                <a:gd name="T35" fmla="*/ 17 h 189"/>
                <a:gd name="T36" fmla="*/ 83 w 183"/>
                <a:gd name="T37" fmla="*/ 6 h 189"/>
                <a:gd name="T38" fmla="*/ 95 w 183"/>
                <a:gd name="T39" fmla="*/ 0 h 189"/>
                <a:gd name="T40" fmla="*/ 102 w 183"/>
                <a:gd name="T41" fmla="*/ 0 h 189"/>
                <a:gd name="T42" fmla="*/ 119 w 183"/>
                <a:gd name="T43" fmla="*/ 31 h 189"/>
                <a:gd name="T44" fmla="*/ 152 w 183"/>
                <a:gd name="T45" fmla="*/ 58 h 189"/>
                <a:gd name="T46" fmla="*/ 155 w 183"/>
                <a:gd name="T47" fmla="*/ 76 h 189"/>
                <a:gd name="T48" fmla="*/ 183 w 183"/>
                <a:gd name="T49" fmla="*/ 88 h 18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3" h="189">
                  <a:moveTo>
                    <a:pt x="183" y="88"/>
                  </a:moveTo>
                  <a:lnTo>
                    <a:pt x="147" y="112"/>
                  </a:lnTo>
                  <a:lnTo>
                    <a:pt x="115" y="145"/>
                  </a:lnTo>
                  <a:lnTo>
                    <a:pt x="109" y="161"/>
                  </a:lnTo>
                  <a:lnTo>
                    <a:pt x="93" y="164"/>
                  </a:lnTo>
                  <a:lnTo>
                    <a:pt x="76" y="157"/>
                  </a:lnTo>
                  <a:lnTo>
                    <a:pt x="66" y="158"/>
                  </a:lnTo>
                  <a:lnTo>
                    <a:pt x="44" y="185"/>
                  </a:lnTo>
                  <a:lnTo>
                    <a:pt x="32" y="189"/>
                  </a:lnTo>
                  <a:lnTo>
                    <a:pt x="16" y="187"/>
                  </a:lnTo>
                  <a:lnTo>
                    <a:pt x="17" y="163"/>
                  </a:lnTo>
                  <a:lnTo>
                    <a:pt x="0" y="143"/>
                  </a:lnTo>
                  <a:lnTo>
                    <a:pt x="0" y="85"/>
                  </a:lnTo>
                  <a:lnTo>
                    <a:pt x="20" y="85"/>
                  </a:lnTo>
                  <a:lnTo>
                    <a:pt x="20" y="14"/>
                  </a:lnTo>
                  <a:lnTo>
                    <a:pt x="57" y="6"/>
                  </a:lnTo>
                  <a:lnTo>
                    <a:pt x="67" y="7"/>
                  </a:lnTo>
                  <a:lnTo>
                    <a:pt x="71" y="17"/>
                  </a:lnTo>
                  <a:lnTo>
                    <a:pt x="83" y="6"/>
                  </a:lnTo>
                  <a:lnTo>
                    <a:pt x="95" y="0"/>
                  </a:lnTo>
                  <a:lnTo>
                    <a:pt x="102" y="0"/>
                  </a:lnTo>
                  <a:lnTo>
                    <a:pt x="119" y="31"/>
                  </a:lnTo>
                  <a:lnTo>
                    <a:pt x="152" y="58"/>
                  </a:lnTo>
                  <a:lnTo>
                    <a:pt x="155" y="76"/>
                  </a:lnTo>
                  <a:lnTo>
                    <a:pt x="183" y="88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8" name="Freeform 955">
              <a:extLst>
                <a:ext uri="{FF2B5EF4-FFF2-40B4-BE49-F238E27FC236}">
                  <a16:creationId xmlns="" xmlns:a16="http://schemas.microsoft.com/office/drawing/2014/main" id="{9B27193F-8391-48A9-B17D-5FDEB627A405}"/>
                </a:ext>
              </a:extLst>
            </p:cNvPr>
            <p:cNvSpPr>
              <a:spLocks/>
            </p:cNvSpPr>
            <p:nvPr/>
          </p:nvSpPr>
          <p:spPr bwMode="gray">
            <a:xfrm>
              <a:off x="3592998" y="3374191"/>
              <a:ext cx="447974" cy="666333"/>
            </a:xfrm>
            <a:custGeom>
              <a:avLst/>
              <a:gdLst>
                <a:gd name="T0" fmla="*/ 110 w 148"/>
                <a:gd name="T1" fmla="*/ 6 h 219"/>
                <a:gd name="T2" fmla="*/ 116 w 148"/>
                <a:gd name="T3" fmla="*/ 12 h 219"/>
                <a:gd name="T4" fmla="*/ 116 w 148"/>
                <a:gd name="T5" fmla="*/ 22 h 219"/>
                <a:gd name="T6" fmla="*/ 98 w 148"/>
                <a:gd name="T7" fmla="*/ 37 h 219"/>
                <a:gd name="T8" fmla="*/ 85 w 148"/>
                <a:gd name="T9" fmla="*/ 77 h 219"/>
                <a:gd name="T10" fmla="*/ 75 w 148"/>
                <a:gd name="T11" fmla="*/ 86 h 219"/>
                <a:gd name="T12" fmla="*/ 59 w 148"/>
                <a:gd name="T13" fmla="*/ 122 h 219"/>
                <a:gd name="T14" fmla="*/ 51 w 148"/>
                <a:gd name="T15" fmla="*/ 124 h 219"/>
                <a:gd name="T16" fmla="*/ 41 w 148"/>
                <a:gd name="T17" fmla="*/ 116 h 219"/>
                <a:gd name="T18" fmla="*/ 22 w 148"/>
                <a:gd name="T19" fmla="*/ 116 h 219"/>
                <a:gd name="T20" fmla="*/ 8 w 148"/>
                <a:gd name="T21" fmla="*/ 136 h 219"/>
                <a:gd name="T22" fmla="*/ 0 w 148"/>
                <a:gd name="T23" fmla="*/ 159 h 219"/>
                <a:gd name="T24" fmla="*/ 2 w 148"/>
                <a:gd name="T25" fmla="*/ 162 h 219"/>
                <a:gd name="T26" fmla="*/ 8 w 148"/>
                <a:gd name="T27" fmla="*/ 162 h 219"/>
                <a:gd name="T28" fmla="*/ 11 w 148"/>
                <a:gd name="T29" fmla="*/ 171 h 219"/>
                <a:gd name="T30" fmla="*/ 24 w 148"/>
                <a:gd name="T31" fmla="*/ 172 h 219"/>
                <a:gd name="T32" fmla="*/ 22 w 148"/>
                <a:gd name="T33" fmla="*/ 178 h 219"/>
                <a:gd name="T34" fmla="*/ 30 w 148"/>
                <a:gd name="T35" fmla="*/ 186 h 219"/>
                <a:gd name="T36" fmla="*/ 24 w 148"/>
                <a:gd name="T37" fmla="*/ 208 h 219"/>
                <a:gd name="T38" fmla="*/ 55 w 148"/>
                <a:gd name="T39" fmla="*/ 206 h 219"/>
                <a:gd name="T40" fmla="*/ 94 w 148"/>
                <a:gd name="T41" fmla="*/ 208 h 219"/>
                <a:gd name="T42" fmla="*/ 120 w 148"/>
                <a:gd name="T43" fmla="*/ 208 h 219"/>
                <a:gd name="T44" fmla="*/ 139 w 148"/>
                <a:gd name="T45" fmla="*/ 211 h 219"/>
                <a:gd name="T46" fmla="*/ 145 w 148"/>
                <a:gd name="T47" fmla="*/ 219 h 219"/>
                <a:gd name="T48" fmla="*/ 148 w 148"/>
                <a:gd name="T49" fmla="*/ 194 h 219"/>
                <a:gd name="T50" fmla="*/ 135 w 148"/>
                <a:gd name="T51" fmla="*/ 183 h 219"/>
                <a:gd name="T52" fmla="*/ 119 w 148"/>
                <a:gd name="T53" fmla="*/ 156 h 219"/>
                <a:gd name="T54" fmla="*/ 118 w 148"/>
                <a:gd name="T55" fmla="*/ 135 h 219"/>
                <a:gd name="T56" fmla="*/ 135 w 148"/>
                <a:gd name="T57" fmla="*/ 106 h 219"/>
                <a:gd name="T58" fmla="*/ 128 w 148"/>
                <a:gd name="T59" fmla="*/ 81 h 219"/>
                <a:gd name="T60" fmla="*/ 114 w 148"/>
                <a:gd name="T61" fmla="*/ 73 h 219"/>
                <a:gd name="T62" fmla="*/ 109 w 148"/>
                <a:gd name="T63" fmla="*/ 63 h 219"/>
                <a:gd name="T64" fmla="*/ 112 w 148"/>
                <a:gd name="T65" fmla="*/ 57 h 219"/>
                <a:gd name="T66" fmla="*/ 134 w 148"/>
                <a:gd name="T67" fmla="*/ 56 h 219"/>
                <a:gd name="T68" fmla="*/ 124 w 148"/>
                <a:gd name="T69" fmla="*/ 36 h 219"/>
                <a:gd name="T70" fmla="*/ 126 w 148"/>
                <a:gd name="T71" fmla="*/ 17 h 219"/>
                <a:gd name="T72" fmla="*/ 120 w 148"/>
                <a:gd name="T73" fmla="*/ 0 h 219"/>
                <a:gd name="T74" fmla="*/ 110 w 148"/>
                <a:gd name="T75" fmla="*/ 6 h 21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48" h="219">
                  <a:moveTo>
                    <a:pt x="110" y="6"/>
                  </a:moveTo>
                  <a:lnTo>
                    <a:pt x="116" y="12"/>
                  </a:lnTo>
                  <a:lnTo>
                    <a:pt x="116" y="22"/>
                  </a:lnTo>
                  <a:lnTo>
                    <a:pt x="98" y="37"/>
                  </a:lnTo>
                  <a:lnTo>
                    <a:pt x="85" y="77"/>
                  </a:lnTo>
                  <a:lnTo>
                    <a:pt x="75" y="86"/>
                  </a:lnTo>
                  <a:lnTo>
                    <a:pt x="59" y="122"/>
                  </a:lnTo>
                  <a:lnTo>
                    <a:pt x="51" y="124"/>
                  </a:lnTo>
                  <a:lnTo>
                    <a:pt x="41" y="116"/>
                  </a:lnTo>
                  <a:lnTo>
                    <a:pt x="22" y="116"/>
                  </a:lnTo>
                  <a:lnTo>
                    <a:pt x="8" y="136"/>
                  </a:lnTo>
                  <a:lnTo>
                    <a:pt x="0" y="159"/>
                  </a:lnTo>
                  <a:lnTo>
                    <a:pt x="2" y="162"/>
                  </a:lnTo>
                  <a:lnTo>
                    <a:pt x="8" y="162"/>
                  </a:lnTo>
                  <a:lnTo>
                    <a:pt x="11" y="171"/>
                  </a:lnTo>
                  <a:lnTo>
                    <a:pt x="24" y="172"/>
                  </a:lnTo>
                  <a:lnTo>
                    <a:pt x="22" y="178"/>
                  </a:lnTo>
                  <a:lnTo>
                    <a:pt x="30" y="186"/>
                  </a:lnTo>
                  <a:lnTo>
                    <a:pt x="24" y="208"/>
                  </a:lnTo>
                  <a:lnTo>
                    <a:pt x="55" y="206"/>
                  </a:lnTo>
                  <a:lnTo>
                    <a:pt x="94" y="208"/>
                  </a:lnTo>
                  <a:lnTo>
                    <a:pt x="120" y="208"/>
                  </a:lnTo>
                  <a:lnTo>
                    <a:pt x="139" y="211"/>
                  </a:lnTo>
                  <a:lnTo>
                    <a:pt x="145" y="219"/>
                  </a:lnTo>
                  <a:lnTo>
                    <a:pt x="148" y="194"/>
                  </a:lnTo>
                  <a:lnTo>
                    <a:pt x="135" y="183"/>
                  </a:lnTo>
                  <a:lnTo>
                    <a:pt x="119" y="156"/>
                  </a:lnTo>
                  <a:lnTo>
                    <a:pt x="118" y="135"/>
                  </a:lnTo>
                  <a:lnTo>
                    <a:pt x="135" y="106"/>
                  </a:lnTo>
                  <a:lnTo>
                    <a:pt x="128" y="81"/>
                  </a:lnTo>
                  <a:lnTo>
                    <a:pt x="114" y="73"/>
                  </a:lnTo>
                  <a:lnTo>
                    <a:pt x="109" y="63"/>
                  </a:lnTo>
                  <a:lnTo>
                    <a:pt x="112" y="57"/>
                  </a:lnTo>
                  <a:lnTo>
                    <a:pt x="134" y="56"/>
                  </a:lnTo>
                  <a:lnTo>
                    <a:pt x="124" y="36"/>
                  </a:lnTo>
                  <a:lnTo>
                    <a:pt x="126" y="17"/>
                  </a:lnTo>
                  <a:lnTo>
                    <a:pt x="120" y="0"/>
                  </a:lnTo>
                  <a:lnTo>
                    <a:pt x="110" y="6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Freeform 956">
              <a:extLst>
                <a:ext uri="{FF2B5EF4-FFF2-40B4-BE49-F238E27FC236}">
                  <a16:creationId xmlns="" xmlns:a16="http://schemas.microsoft.com/office/drawing/2014/main" id="{4A5D824C-D4D6-4733-9956-839F0DEA26D4}"/>
                </a:ext>
              </a:extLst>
            </p:cNvPr>
            <p:cNvSpPr>
              <a:spLocks/>
            </p:cNvSpPr>
            <p:nvPr/>
          </p:nvSpPr>
          <p:spPr bwMode="gray">
            <a:xfrm>
              <a:off x="3950169" y="3483726"/>
              <a:ext cx="765796" cy="480732"/>
            </a:xfrm>
            <a:custGeom>
              <a:avLst/>
              <a:gdLst>
                <a:gd name="T0" fmla="*/ 159 w 253"/>
                <a:gd name="T1" fmla="*/ 0 h 158"/>
                <a:gd name="T2" fmla="*/ 144 w 253"/>
                <a:gd name="T3" fmla="*/ 2 h 158"/>
                <a:gd name="T4" fmla="*/ 140 w 253"/>
                <a:gd name="T5" fmla="*/ 15 h 158"/>
                <a:gd name="T6" fmla="*/ 116 w 253"/>
                <a:gd name="T7" fmla="*/ 36 h 158"/>
                <a:gd name="T8" fmla="*/ 88 w 253"/>
                <a:gd name="T9" fmla="*/ 40 h 158"/>
                <a:gd name="T10" fmla="*/ 89 w 253"/>
                <a:gd name="T11" fmla="*/ 47 h 158"/>
                <a:gd name="T12" fmla="*/ 81 w 253"/>
                <a:gd name="T13" fmla="*/ 57 h 158"/>
                <a:gd name="T14" fmla="*/ 63 w 253"/>
                <a:gd name="T15" fmla="*/ 59 h 158"/>
                <a:gd name="T16" fmla="*/ 46 w 253"/>
                <a:gd name="T17" fmla="*/ 67 h 158"/>
                <a:gd name="T18" fmla="*/ 40 w 253"/>
                <a:gd name="T19" fmla="*/ 61 h 158"/>
                <a:gd name="T20" fmla="*/ 29 w 253"/>
                <a:gd name="T21" fmla="*/ 69 h 158"/>
                <a:gd name="T22" fmla="*/ 17 w 253"/>
                <a:gd name="T23" fmla="*/ 70 h 158"/>
                <a:gd name="T24" fmla="*/ 0 w 253"/>
                <a:gd name="T25" fmla="*/ 99 h 158"/>
                <a:gd name="T26" fmla="*/ 1 w 253"/>
                <a:gd name="T27" fmla="*/ 120 h 158"/>
                <a:gd name="T28" fmla="*/ 17 w 253"/>
                <a:gd name="T29" fmla="*/ 147 h 158"/>
                <a:gd name="T30" fmla="*/ 30 w 253"/>
                <a:gd name="T31" fmla="*/ 158 h 158"/>
                <a:gd name="T32" fmla="*/ 49 w 253"/>
                <a:gd name="T33" fmla="*/ 143 h 158"/>
                <a:gd name="T34" fmla="*/ 55 w 253"/>
                <a:gd name="T35" fmla="*/ 142 h 158"/>
                <a:gd name="T36" fmla="*/ 67 w 253"/>
                <a:gd name="T37" fmla="*/ 147 h 158"/>
                <a:gd name="T38" fmla="*/ 81 w 253"/>
                <a:gd name="T39" fmla="*/ 142 h 158"/>
                <a:gd name="T40" fmla="*/ 84 w 253"/>
                <a:gd name="T41" fmla="*/ 140 h 158"/>
                <a:gd name="T42" fmla="*/ 85 w 253"/>
                <a:gd name="T43" fmla="*/ 126 h 158"/>
                <a:gd name="T44" fmla="*/ 96 w 253"/>
                <a:gd name="T45" fmla="*/ 113 h 158"/>
                <a:gd name="T46" fmla="*/ 108 w 253"/>
                <a:gd name="T47" fmla="*/ 114 h 158"/>
                <a:gd name="T48" fmla="*/ 119 w 253"/>
                <a:gd name="T49" fmla="*/ 126 h 158"/>
                <a:gd name="T50" fmla="*/ 124 w 253"/>
                <a:gd name="T51" fmla="*/ 125 h 158"/>
                <a:gd name="T52" fmla="*/ 137 w 253"/>
                <a:gd name="T53" fmla="*/ 130 h 158"/>
                <a:gd name="T54" fmla="*/ 154 w 253"/>
                <a:gd name="T55" fmla="*/ 130 h 158"/>
                <a:gd name="T56" fmla="*/ 163 w 253"/>
                <a:gd name="T57" fmla="*/ 120 h 158"/>
                <a:gd name="T58" fmla="*/ 173 w 253"/>
                <a:gd name="T59" fmla="*/ 123 h 158"/>
                <a:gd name="T60" fmla="*/ 196 w 253"/>
                <a:gd name="T61" fmla="*/ 115 h 158"/>
                <a:gd name="T62" fmla="*/ 200 w 253"/>
                <a:gd name="T63" fmla="*/ 119 h 158"/>
                <a:gd name="T64" fmla="*/ 207 w 253"/>
                <a:gd name="T65" fmla="*/ 116 h 158"/>
                <a:gd name="T66" fmla="*/ 208 w 253"/>
                <a:gd name="T67" fmla="*/ 113 h 158"/>
                <a:gd name="T68" fmla="*/ 229 w 253"/>
                <a:gd name="T69" fmla="*/ 111 h 158"/>
                <a:gd name="T70" fmla="*/ 234 w 253"/>
                <a:gd name="T71" fmla="*/ 116 h 158"/>
                <a:gd name="T72" fmla="*/ 237 w 253"/>
                <a:gd name="T73" fmla="*/ 114 h 158"/>
                <a:gd name="T74" fmla="*/ 240 w 253"/>
                <a:gd name="T75" fmla="*/ 116 h 158"/>
                <a:gd name="T76" fmla="*/ 244 w 253"/>
                <a:gd name="T77" fmla="*/ 113 h 158"/>
                <a:gd name="T78" fmla="*/ 253 w 253"/>
                <a:gd name="T79" fmla="*/ 114 h 158"/>
                <a:gd name="T80" fmla="*/ 249 w 253"/>
                <a:gd name="T81" fmla="*/ 104 h 158"/>
                <a:gd name="T82" fmla="*/ 236 w 253"/>
                <a:gd name="T83" fmla="*/ 95 h 158"/>
                <a:gd name="T84" fmla="*/ 229 w 253"/>
                <a:gd name="T85" fmla="*/ 80 h 158"/>
                <a:gd name="T86" fmla="*/ 209 w 253"/>
                <a:gd name="T87" fmla="*/ 67 h 158"/>
                <a:gd name="T88" fmla="*/ 207 w 253"/>
                <a:gd name="T89" fmla="*/ 57 h 158"/>
                <a:gd name="T90" fmla="*/ 189 w 253"/>
                <a:gd name="T91" fmla="*/ 51 h 158"/>
                <a:gd name="T92" fmla="*/ 187 w 253"/>
                <a:gd name="T93" fmla="*/ 46 h 158"/>
                <a:gd name="T94" fmla="*/ 175 w 253"/>
                <a:gd name="T95" fmla="*/ 41 h 158"/>
                <a:gd name="T96" fmla="*/ 175 w 253"/>
                <a:gd name="T97" fmla="*/ 18 h 158"/>
                <a:gd name="T98" fmla="*/ 159 w 253"/>
                <a:gd name="T99" fmla="*/ 0 h 15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53" h="158">
                  <a:moveTo>
                    <a:pt x="159" y="0"/>
                  </a:moveTo>
                  <a:lnTo>
                    <a:pt x="144" y="2"/>
                  </a:lnTo>
                  <a:lnTo>
                    <a:pt x="140" y="15"/>
                  </a:lnTo>
                  <a:lnTo>
                    <a:pt x="116" y="36"/>
                  </a:lnTo>
                  <a:lnTo>
                    <a:pt x="88" y="40"/>
                  </a:lnTo>
                  <a:lnTo>
                    <a:pt x="89" y="47"/>
                  </a:lnTo>
                  <a:lnTo>
                    <a:pt x="81" y="57"/>
                  </a:lnTo>
                  <a:lnTo>
                    <a:pt x="63" y="59"/>
                  </a:lnTo>
                  <a:lnTo>
                    <a:pt x="46" y="67"/>
                  </a:lnTo>
                  <a:lnTo>
                    <a:pt x="40" y="61"/>
                  </a:lnTo>
                  <a:lnTo>
                    <a:pt x="29" y="69"/>
                  </a:lnTo>
                  <a:lnTo>
                    <a:pt x="17" y="70"/>
                  </a:lnTo>
                  <a:lnTo>
                    <a:pt x="0" y="99"/>
                  </a:lnTo>
                  <a:lnTo>
                    <a:pt x="1" y="120"/>
                  </a:lnTo>
                  <a:lnTo>
                    <a:pt x="17" y="147"/>
                  </a:lnTo>
                  <a:lnTo>
                    <a:pt x="30" y="158"/>
                  </a:lnTo>
                  <a:lnTo>
                    <a:pt x="49" y="143"/>
                  </a:lnTo>
                  <a:lnTo>
                    <a:pt x="55" y="142"/>
                  </a:lnTo>
                  <a:lnTo>
                    <a:pt x="67" y="147"/>
                  </a:lnTo>
                  <a:lnTo>
                    <a:pt x="81" y="142"/>
                  </a:lnTo>
                  <a:lnTo>
                    <a:pt x="84" y="140"/>
                  </a:lnTo>
                  <a:lnTo>
                    <a:pt x="85" y="126"/>
                  </a:lnTo>
                  <a:lnTo>
                    <a:pt x="96" y="113"/>
                  </a:lnTo>
                  <a:lnTo>
                    <a:pt x="108" y="114"/>
                  </a:lnTo>
                  <a:lnTo>
                    <a:pt x="119" y="126"/>
                  </a:lnTo>
                  <a:lnTo>
                    <a:pt x="124" y="125"/>
                  </a:lnTo>
                  <a:lnTo>
                    <a:pt x="137" y="130"/>
                  </a:lnTo>
                  <a:lnTo>
                    <a:pt x="154" y="130"/>
                  </a:lnTo>
                  <a:lnTo>
                    <a:pt x="163" y="120"/>
                  </a:lnTo>
                  <a:lnTo>
                    <a:pt x="173" y="123"/>
                  </a:lnTo>
                  <a:lnTo>
                    <a:pt x="196" y="115"/>
                  </a:lnTo>
                  <a:lnTo>
                    <a:pt x="200" y="119"/>
                  </a:lnTo>
                  <a:lnTo>
                    <a:pt x="207" y="116"/>
                  </a:lnTo>
                  <a:lnTo>
                    <a:pt x="208" y="113"/>
                  </a:lnTo>
                  <a:lnTo>
                    <a:pt x="229" y="111"/>
                  </a:lnTo>
                  <a:lnTo>
                    <a:pt x="234" y="116"/>
                  </a:lnTo>
                  <a:lnTo>
                    <a:pt x="237" y="114"/>
                  </a:lnTo>
                  <a:lnTo>
                    <a:pt x="240" y="116"/>
                  </a:lnTo>
                  <a:lnTo>
                    <a:pt x="244" y="113"/>
                  </a:lnTo>
                  <a:lnTo>
                    <a:pt x="253" y="114"/>
                  </a:lnTo>
                  <a:lnTo>
                    <a:pt x="249" y="104"/>
                  </a:lnTo>
                  <a:lnTo>
                    <a:pt x="236" y="95"/>
                  </a:lnTo>
                  <a:lnTo>
                    <a:pt x="229" y="80"/>
                  </a:lnTo>
                  <a:lnTo>
                    <a:pt x="209" y="67"/>
                  </a:lnTo>
                  <a:lnTo>
                    <a:pt x="207" y="57"/>
                  </a:lnTo>
                  <a:lnTo>
                    <a:pt x="189" y="51"/>
                  </a:lnTo>
                  <a:lnTo>
                    <a:pt x="187" y="46"/>
                  </a:lnTo>
                  <a:lnTo>
                    <a:pt x="175" y="41"/>
                  </a:lnTo>
                  <a:lnTo>
                    <a:pt x="175" y="18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0" name="Freeform 957">
              <a:extLst>
                <a:ext uri="{FF2B5EF4-FFF2-40B4-BE49-F238E27FC236}">
                  <a16:creationId xmlns="" xmlns:a16="http://schemas.microsoft.com/office/drawing/2014/main" id="{536A2AF1-7D50-46C5-BE1B-E0B9BC672A3E}"/>
                </a:ext>
              </a:extLst>
            </p:cNvPr>
            <p:cNvSpPr>
              <a:spLocks/>
            </p:cNvSpPr>
            <p:nvPr/>
          </p:nvSpPr>
          <p:spPr bwMode="gray">
            <a:xfrm>
              <a:off x="3883577" y="2723072"/>
              <a:ext cx="626562" cy="973637"/>
            </a:xfrm>
            <a:custGeom>
              <a:avLst/>
              <a:gdLst>
                <a:gd name="T0" fmla="*/ 33 w 207"/>
                <a:gd name="T1" fmla="*/ 6 h 320"/>
                <a:gd name="T2" fmla="*/ 52 w 207"/>
                <a:gd name="T3" fmla="*/ 0 h 320"/>
                <a:gd name="T4" fmla="*/ 207 w 207"/>
                <a:gd name="T5" fmla="*/ 80 h 320"/>
                <a:gd name="T6" fmla="*/ 207 w 207"/>
                <a:gd name="T7" fmla="*/ 155 h 320"/>
                <a:gd name="T8" fmla="*/ 186 w 207"/>
                <a:gd name="T9" fmla="*/ 158 h 320"/>
                <a:gd name="T10" fmla="*/ 183 w 207"/>
                <a:gd name="T11" fmla="*/ 168 h 320"/>
                <a:gd name="T12" fmla="*/ 173 w 207"/>
                <a:gd name="T13" fmla="*/ 181 h 320"/>
                <a:gd name="T14" fmla="*/ 173 w 207"/>
                <a:gd name="T15" fmla="*/ 189 h 320"/>
                <a:gd name="T16" fmla="*/ 170 w 207"/>
                <a:gd name="T17" fmla="*/ 193 h 320"/>
                <a:gd name="T18" fmla="*/ 165 w 207"/>
                <a:gd name="T19" fmla="*/ 211 h 320"/>
                <a:gd name="T20" fmla="*/ 165 w 207"/>
                <a:gd name="T21" fmla="*/ 217 h 320"/>
                <a:gd name="T22" fmla="*/ 173 w 207"/>
                <a:gd name="T23" fmla="*/ 216 h 320"/>
                <a:gd name="T24" fmla="*/ 175 w 207"/>
                <a:gd name="T25" fmla="*/ 226 h 320"/>
                <a:gd name="T26" fmla="*/ 185 w 207"/>
                <a:gd name="T27" fmla="*/ 245 h 320"/>
                <a:gd name="T28" fmla="*/ 181 w 207"/>
                <a:gd name="T29" fmla="*/ 250 h 320"/>
                <a:gd name="T30" fmla="*/ 166 w 207"/>
                <a:gd name="T31" fmla="*/ 252 h 320"/>
                <a:gd name="T32" fmla="*/ 162 w 207"/>
                <a:gd name="T33" fmla="*/ 265 h 320"/>
                <a:gd name="T34" fmla="*/ 138 w 207"/>
                <a:gd name="T35" fmla="*/ 286 h 320"/>
                <a:gd name="T36" fmla="*/ 110 w 207"/>
                <a:gd name="T37" fmla="*/ 290 h 320"/>
                <a:gd name="T38" fmla="*/ 111 w 207"/>
                <a:gd name="T39" fmla="*/ 297 h 320"/>
                <a:gd name="T40" fmla="*/ 103 w 207"/>
                <a:gd name="T41" fmla="*/ 307 h 320"/>
                <a:gd name="T42" fmla="*/ 85 w 207"/>
                <a:gd name="T43" fmla="*/ 309 h 320"/>
                <a:gd name="T44" fmla="*/ 68 w 207"/>
                <a:gd name="T45" fmla="*/ 317 h 320"/>
                <a:gd name="T46" fmla="*/ 62 w 207"/>
                <a:gd name="T47" fmla="*/ 311 h 320"/>
                <a:gd name="T48" fmla="*/ 51 w 207"/>
                <a:gd name="T49" fmla="*/ 319 h 320"/>
                <a:gd name="T50" fmla="*/ 39 w 207"/>
                <a:gd name="T51" fmla="*/ 320 h 320"/>
                <a:gd name="T52" fmla="*/ 32 w 207"/>
                <a:gd name="T53" fmla="*/ 295 h 320"/>
                <a:gd name="T54" fmla="*/ 18 w 207"/>
                <a:gd name="T55" fmla="*/ 287 h 320"/>
                <a:gd name="T56" fmla="*/ 13 w 207"/>
                <a:gd name="T57" fmla="*/ 277 h 320"/>
                <a:gd name="T58" fmla="*/ 16 w 207"/>
                <a:gd name="T59" fmla="*/ 271 h 320"/>
                <a:gd name="T60" fmla="*/ 38 w 207"/>
                <a:gd name="T61" fmla="*/ 270 h 320"/>
                <a:gd name="T62" fmla="*/ 28 w 207"/>
                <a:gd name="T63" fmla="*/ 250 h 320"/>
                <a:gd name="T64" fmla="*/ 30 w 207"/>
                <a:gd name="T65" fmla="*/ 231 h 320"/>
                <a:gd name="T66" fmla="*/ 24 w 207"/>
                <a:gd name="T67" fmla="*/ 214 h 320"/>
                <a:gd name="T68" fmla="*/ 33 w 207"/>
                <a:gd name="T69" fmla="*/ 211 h 320"/>
                <a:gd name="T70" fmla="*/ 32 w 207"/>
                <a:gd name="T71" fmla="*/ 201 h 320"/>
                <a:gd name="T72" fmla="*/ 14 w 207"/>
                <a:gd name="T73" fmla="*/ 199 h 320"/>
                <a:gd name="T74" fmla="*/ 10 w 207"/>
                <a:gd name="T75" fmla="*/ 188 h 320"/>
                <a:gd name="T76" fmla="*/ 0 w 207"/>
                <a:gd name="T77" fmla="*/ 183 h 320"/>
                <a:gd name="T78" fmla="*/ 5 w 207"/>
                <a:gd name="T79" fmla="*/ 168 h 320"/>
                <a:gd name="T80" fmla="*/ 39 w 207"/>
                <a:gd name="T81" fmla="*/ 131 h 320"/>
                <a:gd name="T82" fmla="*/ 42 w 207"/>
                <a:gd name="T83" fmla="*/ 98 h 320"/>
                <a:gd name="T84" fmla="*/ 46 w 207"/>
                <a:gd name="T85" fmla="*/ 69 h 320"/>
                <a:gd name="T86" fmla="*/ 51 w 207"/>
                <a:gd name="T87" fmla="*/ 60 h 320"/>
                <a:gd name="T88" fmla="*/ 39 w 207"/>
                <a:gd name="T89" fmla="*/ 51 h 320"/>
                <a:gd name="T90" fmla="*/ 33 w 207"/>
                <a:gd name="T91" fmla="*/ 40 h 320"/>
                <a:gd name="T92" fmla="*/ 33 w 207"/>
                <a:gd name="T93" fmla="*/ 6 h 32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07" h="320">
                  <a:moveTo>
                    <a:pt x="33" y="6"/>
                  </a:moveTo>
                  <a:lnTo>
                    <a:pt x="52" y="0"/>
                  </a:lnTo>
                  <a:lnTo>
                    <a:pt x="207" y="80"/>
                  </a:lnTo>
                  <a:lnTo>
                    <a:pt x="207" y="155"/>
                  </a:lnTo>
                  <a:lnTo>
                    <a:pt x="186" y="158"/>
                  </a:lnTo>
                  <a:lnTo>
                    <a:pt x="183" y="168"/>
                  </a:lnTo>
                  <a:lnTo>
                    <a:pt x="173" y="181"/>
                  </a:lnTo>
                  <a:lnTo>
                    <a:pt x="173" y="189"/>
                  </a:lnTo>
                  <a:lnTo>
                    <a:pt x="170" y="193"/>
                  </a:lnTo>
                  <a:lnTo>
                    <a:pt x="165" y="211"/>
                  </a:lnTo>
                  <a:lnTo>
                    <a:pt x="165" y="217"/>
                  </a:lnTo>
                  <a:lnTo>
                    <a:pt x="173" y="216"/>
                  </a:lnTo>
                  <a:lnTo>
                    <a:pt x="175" y="226"/>
                  </a:lnTo>
                  <a:lnTo>
                    <a:pt x="185" y="245"/>
                  </a:lnTo>
                  <a:lnTo>
                    <a:pt x="181" y="250"/>
                  </a:lnTo>
                  <a:lnTo>
                    <a:pt x="166" y="252"/>
                  </a:lnTo>
                  <a:lnTo>
                    <a:pt x="162" y="265"/>
                  </a:lnTo>
                  <a:lnTo>
                    <a:pt x="138" y="286"/>
                  </a:lnTo>
                  <a:lnTo>
                    <a:pt x="110" y="290"/>
                  </a:lnTo>
                  <a:lnTo>
                    <a:pt x="111" y="297"/>
                  </a:lnTo>
                  <a:lnTo>
                    <a:pt x="103" y="307"/>
                  </a:lnTo>
                  <a:lnTo>
                    <a:pt x="85" y="309"/>
                  </a:lnTo>
                  <a:lnTo>
                    <a:pt x="68" y="317"/>
                  </a:lnTo>
                  <a:lnTo>
                    <a:pt x="62" y="311"/>
                  </a:lnTo>
                  <a:lnTo>
                    <a:pt x="51" y="319"/>
                  </a:lnTo>
                  <a:lnTo>
                    <a:pt x="39" y="320"/>
                  </a:lnTo>
                  <a:lnTo>
                    <a:pt x="32" y="295"/>
                  </a:lnTo>
                  <a:lnTo>
                    <a:pt x="18" y="287"/>
                  </a:lnTo>
                  <a:lnTo>
                    <a:pt x="13" y="277"/>
                  </a:lnTo>
                  <a:lnTo>
                    <a:pt x="16" y="271"/>
                  </a:lnTo>
                  <a:lnTo>
                    <a:pt x="38" y="270"/>
                  </a:lnTo>
                  <a:lnTo>
                    <a:pt x="28" y="250"/>
                  </a:lnTo>
                  <a:lnTo>
                    <a:pt x="30" y="231"/>
                  </a:lnTo>
                  <a:lnTo>
                    <a:pt x="24" y="214"/>
                  </a:lnTo>
                  <a:lnTo>
                    <a:pt x="33" y="211"/>
                  </a:lnTo>
                  <a:lnTo>
                    <a:pt x="32" y="201"/>
                  </a:lnTo>
                  <a:lnTo>
                    <a:pt x="14" y="199"/>
                  </a:lnTo>
                  <a:lnTo>
                    <a:pt x="10" y="188"/>
                  </a:lnTo>
                  <a:lnTo>
                    <a:pt x="0" y="183"/>
                  </a:lnTo>
                  <a:lnTo>
                    <a:pt x="5" y="168"/>
                  </a:lnTo>
                  <a:lnTo>
                    <a:pt x="39" y="131"/>
                  </a:lnTo>
                  <a:lnTo>
                    <a:pt x="42" y="98"/>
                  </a:lnTo>
                  <a:lnTo>
                    <a:pt x="46" y="69"/>
                  </a:lnTo>
                  <a:lnTo>
                    <a:pt x="51" y="60"/>
                  </a:lnTo>
                  <a:lnTo>
                    <a:pt x="39" y="51"/>
                  </a:lnTo>
                  <a:lnTo>
                    <a:pt x="33" y="40"/>
                  </a:lnTo>
                  <a:lnTo>
                    <a:pt x="33" y="6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1" name="Freeform 958">
              <a:extLst>
                <a:ext uri="{FF2B5EF4-FFF2-40B4-BE49-F238E27FC236}">
                  <a16:creationId xmlns="" xmlns:a16="http://schemas.microsoft.com/office/drawing/2014/main" id="{C147CA35-2AF5-499D-9925-4FA857C48BF0}"/>
                </a:ext>
              </a:extLst>
            </p:cNvPr>
            <p:cNvSpPr>
              <a:spLocks/>
            </p:cNvSpPr>
            <p:nvPr/>
          </p:nvSpPr>
          <p:spPr bwMode="gray">
            <a:xfrm>
              <a:off x="3750400" y="3915777"/>
              <a:ext cx="444949" cy="511158"/>
            </a:xfrm>
            <a:custGeom>
              <a:avLst/>
              <a:gdLst>
                <a:gd name="T0" fmla="*/ 147 w 147"/>
                <a:gd name="T1" fmla="*/ 0 h 168"/>
                <a:gd name="T2" fmla="*/ 133 w 147"/>
                <a:gd name="T3" fmla="*/ 5 h 168"/>
                <a:gd name="T4" fmla="*/ 121 w 147"/>
                <a:gd name="T5" fmla="*/ 0 h 168"/>
                <a:gd name="T6" fmla="*/ 115 w 147"/>
                <a:gd name="T7" fmla="*/ 1 h 168"/>
                <a:gd name="T8" fmla="*/ 96 w 147"/>
                <a:gd name="T9" fmla="*/ 16 h 168"/>
                <a:gd name="T10" fmla="*/ 93 w 147"/>
                <a:gd name="T11" fmla="*/ 41 h 168"/>
                <a:gd name="T12" fmla="*/ 87 w 147"/>
                <a:gd name="T13" fmla="*/ 33 h 168"/>
                <a:gd name="T14" fmla="*/ 68 w 147"/>
                <a:gd name="T15" fmla="*/ 30 h 168"/>
                <a:gd name="T16" fmla="*/ 42 w 147"/>
                <a:gd name="T17" fmla="*/ 30 h 168"/>
                <a:gd name="T18" fmla="*/ 39 w 147"/>
                <a:gd name="T19" fmla="*/ 48 h 168"/>
                <a:gd name="T20" fmla="*/ 42 w 147"/>
                <a:gd name="T21" fmla="*/ 50 h 168"/>
                <a:gd name="T22" fmla="*/ 48 w 147"/>
                <a:gd name="T23" fmla="*/ 41 h 168"/>
                <a:gd name="T24" fmla="*/ 58 w 147"/>
                <a:gd name="T25" fmla="*/ 43 h 168"/>
                <a:gd name="T26" fmla="*/ 62 w 147"/>
                <a:gd name="T27" fmla="*/ 48 h 168"/>
                <a:gd name="T28" fmla="*/ 62 w 147"/>
                <a:gd name="T29" fmla="*/ 55 h 168"/>
                <a:gd name="T30" fmla="*/ 56 w 147"/>
                <a:gd name="T31" fmla="*/ 66 h 168"/>
                <a:gd name="T32" fmla="*/ 60 w 147"/>
                <a:gd name="T33" fmla="*/ 87 h 168"/>
                <a:gd name="T34" fmla="*/ 57 w 147"/>
                <a:gd name="T35" fmla="*/ 115 h 168"/>
                <a:gd name="T36" fmla="*/ 50 w 147"/>
                <a:gd name="T37" fmla="*/ 118 h 168"/>
                <a:gd name="T38" fmla="*/ 30 w 147"/>
                <a:gd name="T39" fmla="*/ 106 h 168"/>
                <a:gd name="T40" fmla="*/ 11 w 147"/>
                <a:gd name="T41" fmla="*/ 120 h 168"/>
                <a:gd name="T42" fmla="*/ 11 w 147"/>
                <a:gd name="T43" fmla="*/ 138 h 168"/>
                <a:gd name="T44" fmla="*/ 3 w 147"/>
                <a:gd name="T45" fmla="*/ 140 h 168"/>
                <a:gd name="T46" fmla="*/ 0 w 147"/>
                <a:gd name="T47" fmla="*/ 148 h 168"/>
                <a:gd name="T48" fmla="*/ 11 w 147"/>
                <a:gd name="T49" fmla="*/ 159 h 168"/>
                <a:gd name="T50" fmla="*/ 18 w 147"/>
                <a:gd name="T51" fmla="*/ 168 h 168"/>
                <a:gd name="T52" fmla="*/ 31 w 147"/>
                <a:gd name="T53" fmla="*/ 156 h 168"/>
                <a:gd name="T54" fmla="*/ 36 w 147"/>
                <a:gd name="T55" fmla="*/ 161 h 168"/>
                <a:gd name="T56" fmla="*/ 47 w 147"/>
                <a:gd name="T57" fmla="*/ 163 h 168"/>
                <a:gd name="T58" fmla="*/ 52 w 147"/>
                <a:gd name="T59" fmla="*/ 158 h 168"/>
                <a:gd name="T60" fmla="*/ 62 w 147"/>
                <a:gd name="T61" fmla="*/ 155 h 168"/>
                <a:gd name="T62" fmla="*/ 63 w 147"/>
                <a:gd name="T63" fmla="*/ 163 h 168"/>
                <a:gd name="T64" fmla="*/ 67 w 147"/>
                <a:gd name="T65" fmla="*/ 164 h 168"/>
                <a:gd name="T66" fmla="*/ 92 w 147"/>
                <a:gd name="T67" fmla="*/ 146 h 168"/>
                <a:gd name="T68" fmla="*/ 98 w 147"/>
                <a:gd name="T69" fmla="*/ 134 h 168"/>
                <a:gd name="T70" fmla="*/ 102 w 147"/>
                <a:gd name="T71" fmla="*/ 111 h 168"/>
                <a:gd name="T72" fmla="*/ 109 w 147"/>
                <a:gd name="T73" fmla="*/ 99 h 168"/>
                <a:gd name="T74" fmla="*/ 128 w 147"/>
                <a:gd name="T75" fmla="*/ 85 h 168"/>
                <a:gd name="T76" fmla="*/ 135 w 147"/>
                <a:gd name="T77" fmla="*/ 33 h 168"/>
                <a:gd name="T78" fmla="*/ 146 w 147"/>
                <a:gd name="T79" fmla="*/ 12 h 168"/>
                <a:gd name="T80" fmla="*/ 147 w 147"/>
                <a:gd name="T81" fmla="*/ 0 h 16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47" h="168">
                  <a:moveTo>
                    <a:pt x="147" y="0"/>
                  </a:moveTo>
                  <a:lnTo>
                    <a:pt x="133" y="5"/>
                  </a:lnTo>
                  <a:lnTo>
                    <a:pt x="121" y="0"/>
                  </a:lnTo>
                  <a:lnTo>
                    <a:pt x="115" y="1"/>
                  </a:lnTo>
                  <a:lnTo>
                    <a:pt x="96" y="16"/>
                  </a:lnTo>
                  <a:lnTo>
                    <a:pt x="93" y="41"/>
                  </a:lnTo>
                  <a:lnTo>
                    <a:pt x="87" y="33"/>
                  </a:lnTo>
                  <a:lnTo>
                    <a:pt x="68" y="30"/>
                  </a:lnTo>
                  <a:lnTo>
                    <a:pt x="42" y="30"/>
                  </a:lnTo>
                  <a:lnTo>
                    <a:pt x="39" y="48"/>
                  </a:lnTo>
                  <a:lnTo>
                    <a:pt x="42" y="50"/>
                  </a:lnTo>
                  <a:lnTo>
                    <a:pt x="48" y="41"/>
                  </a:lnTo>
                  <a:lnTo>
                    <a:pt x="58" y="43"/>
                  </a:lnTo>
                  <a:lnTo>
                    <a:pt x="62" y="48"/>
                  </a:lnTo>
                  <a:lnTo>
                    <a:pt x="62" y="55"/>
                  </a:lnTo>
                  <a:lnTo>
                    <a:pt x="56" y="66"/>
                  </a:lnTo>
                  <a:lnTo>
                    <a:pt x="60" y="87"/>
                  </a:lnTo>
                  <a:lnTo>
                    <a:pt x="57" y="115"/>
                  </a:lnTo>
                  <a:lnTo>
                    <a:pt x="50" y="118"/>
                  </a:lnTo>
                  <a:lnTo>
                    <a:pt x="30" y="106"/>
                  </a:lnTo>
                  <a:lnTo>
                    <a:pt x="11" y="120"/>
                  </a:lnTo>
                  <a:lnTo>
                    <a:pt x="11" y="138"/>
                  </a:lnTo>
                  <a:lnTo>
                    <a:pt x="3" y="140"/>
                  </a:lnTo>
                  <a:lnTo>
                    <a:pt x="0" y="148"/>
                  </a:lnTo>
                  <a:lnTo>
                    <a:pt x="11" y="159"/>
                  </a:lnTo>
                  <a:lnTo>
                    <a:pt x="18" y="168"/>
                  </a:lnTo>
                  <a:lnTo>
                    <a:pt x="31" y="156"/>
                  </a:lnTo>
                  <a:lnTo>
                    <a:pt x="36" y="161"/>
                  </a:lnTo>
                  <a:lnTo>
                    <a:pt x="47" y="163"/>
                  </a:lnTo>
                  <a:lnTo>
                    <a:pt x="52" y="158"/>
                  </a:lnTo>
                  <a:lnTo>
                    <a:pt x="62" y="155"/>
                  </a:lnTo>
                  <a:lnTo>
                    <a:pt x="63" y="163"/>
                  </a:lnTo>
                  <a:lnTo>
                    <a:pt x="67" y="164"/>
                  </a:lnTo>
                  <a:lnTo>
                    <a:pt x="92" y="146"/>
                  </a:lnTo>
                  <a:lnTo>
                    <a:pt x="98" y="134"/>
                  </a:lnTo>
                  <a:lnTo>
                    <a:pt x="102" y="111"/>
                  </a:lnTo>
                  <a:lnTo>
                    <a:pt x="109" y="99"/>
                  </a:lnTo>
                  <a:lnTo>
                    <a:pt x="128" y="85"/>
                  </a:lnTo>
                  <a:lnTo>
                    <a:pt x="135" y="33"/>
                  </a:lnTo>
                  <a:lnTo>
                    <a:pt x="146" y="12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2" name="Freeform 959">
              <a:extLst>
                <a:ext uri="{FF2B5EF4-FFF2-40B4-BE49-F238E27FC236}">
                  <a16:creationId xmlns="" xmlns:a16="http://schemas.microsoft.com/office/drawing/2014/main" id="{52194DF9-4DB3-4D9D-9C25-0B8224E0533B}"/>
                </a:ext>
              </a:extLst>
            </p:cNvPr>
            <p:cNvSpPr>
              <a:spLocks/>
            </p:cNvSpPr>
            <p:nvPr/>
          </p:nvSpPr>
          <p:spPr bwMode="gray">
            <a:xfrm>
              <a:off x="3148053" y="3398530"/>
              <a:ext cx="172531" cy="368156"/>
            </a:xfrm>
            <a:custGeom>
              <a:avLst/>
              <a:gdLst>
                <a:gd name="T0" fmla="*/ 39 w 57"/>
                <a:gd name="T1" fmla="*/ 119 h 121"/>
                <a:gd name="T2" fmla="*/ 22 w 57"/>
                <a:gd name="T3" fmla="*/ 121 h 121"/>
                <a:gd name="T4" fmla="*/ 17 w 57"/>
                <a:gd name="T5" fmla="*/ 112 h 121"/>
                <a:gd name="T6" fmla="*/ 17 w 57"/>
                <a:gd name="T7" fmla="*/ 73 h 121"/>
                <a:gd name="T8" fmla="*/ 10 w 57"/>
                <a:gd name="T9" fmla="*/ 50 h 121"/>
                <a:gd name="T10" fmla="*/ 0 w 57"/>
                <a:gd name="T11" fmla="*/ 41 h 121"/>
                <a:gd name="T12" fmla="*/ 2 w 57"/>
                <a:gd name="T13" fmla="*/ 28 h 121"/>
                <a:gd name="T14" fmla="*/ 11 w 57"/>
                <a:gd name="T15" fmla="*/ 18 h 121"/>
                <a:gd name="T16" fmla="*/ 23 w 57"/>
                <a:gd name="T17" fmla="*/ 19 h 121"/>
                <a:gd name="T18" fmla="*/ 30 w 57"/>
                <a:gd name="T19" fmla="*/ 9 h 121"/>
                <a:gd name="T20" fmla="*/ 32 w 57"/>
                <a:gd name="T21" fmla="*/ 8 h 121"/>
                <a:gd name="T22" fmla="*/ 30 w 57"/>
                <a:gd name="T23" fmla="*/ 3 h 121"/>
                <a:gd name="T24" fmla="*/ 39 w 57"/>
                <a:gd name="T25" fmla="*/ 0 h 121"/>
                <a:gd name="T26" fmla="*/ 53 w 57"/>
                <a:gd name="T27" fmla="*/ 14 h 121"/>
                <a:gd name="T28" fmla="*/ 52 w 57"/>
                <a:gd name="T29" fmla="*/ 20 h 121"/>
                <a:gd name="T30" fmla="*/ 56 w 57"/>
                <a:gd name="T31" fmla="*/ 26 h 121"/>
                <a:gd name="T32" fmla="*/ 57 w 57"/>
                <a:gd name="T33" fmla="*/ 39 h 121"/>
                <a:gd name="T34" fmla="*/ 53 w 57"/>
                <a:gd name="T35" fmla="*/ 41 h 121"/>
                <a:gd name="T36" fmla="*/ 53 w 57"/>
                <a:gd name="T37" fmla="*/ 49 h 121"/>
                <a:gd name="T38" fmla="*/ 46 w 57"/>
                <a:gd name="T39" fmla="*/ 55 h 121"/>
                <a:gd name="T40" fmla="*/ 39 w 57"/>
                <a:gd name="T41" fmla="*/ 77 h 121"/>
                <a:gd name="T42" fmla="*/ 39 w 57"/>
                <a:gd name="T43" fmla="*/ 119 h 12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7" h="121">
                  <a:moveTo>
                    <a:pt x="39" y="119"/>
                  </a:moveTo>
                  <a:lnTo>
                    <a:pt x="22" y="121"/>
                  </a:lnTo>
                  <a:lnTo>
                    <a:pt x="17" y="112"/>
                  </a:lnTo>
                  <a:lnTo>
                    <a:pt x="17" y="73"/>
                  </a:lnTo>
                  <a:lnTo>
                    <a:pt x="10" y="50"/>
                  </a:lnTo>
                  <a:lnTo>
                    <a:pt x="0" y="41"/>
                  </a:lnTo>
                  <a:lnTo>
                    <a:pt x="2" y="28"/>
                  </a:lnTo>
                  <a:lnTo>
                    <a:pt x="11" y="18"/>
                  </a:lnTo>
                  <a:lnTo>
                    <a:pt x="23" y="19"/>
                  </a:lnTo>
                  <a:lnTo>
                    <a:pt x="30" y="9"/>
                  </a:lnTo>
                  <a:lnTo>
                    <a:pt x="32" y="8"/>
                  </a:lnTo>
                  <a:lnTo>
                    <a:pt x="30" y="3"/>
                  </a:lnTo>
                  <a:lnTo>
                    <a:pt x="39" y="0"/>
                  </a:lnTo>
                  <a:lnTo>
                    <a:pt x="53" y="14"/>
                  </a:lnTo>
                  <a:lnTo>
                    <a:pt x="52" y="20"/>
                  </a:lnTo>
                  <a:lnTo>
                    <a:pt x="56" y="26"/>
                  </a:lnTo>
                  <a:lnTo>
                    <a:pt x="57" y="39"/>
                  </a:lnTo>
                  <a:lnTo>
                    <a:pt x="53" y="41"/>
                  </a:lnTo>
                  <a:lnTo>
                    <a:pt x="53" y="49"/>
                  </a:lnTo>
                  <a:lnTo>
                    <a:pt x="46" y="55"/>
                  </a:lnTo>
                  <a:lnTo>
                    <a:pt x="39" y="77"/>
                  </a:lnTo>
                  <a:lnTo>
                    <a:pt x="39" y="119"/>
                  </a:lnTo>
                  <a:close/>
                </a:path>
              </a:pathLst>
            </a:custGeom>
            <a:solidFill>
              <a:srgbClr val="FFD500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93" name="Group 960">
              <a:extLst>
                <a:ext uri="{FF2B5EF4-FFF2-40B4-BE49-F238E27FC236}">
                  <a16:creationId xmlns="" xmlns:a16="http://schemas.microsoft.com/office/drawing/2014/main" id="{39109182-F7E3-4671-A26C-976A34FEC785}"/>
                </a:ext>
              </a:extLst>
            </p:cNvPr>
            <p:cNvGrpSpPr>
              <a:grpSpLocks/>
            </p:cNvGrpSpPr>
            <p:nvPr/>
          </p:nvGrpSpPr>
          <p:grpSpPr bwMode="gray">
            <a:xfrm>
              <a:off x="3596027" y="3906646"/>
              <a:ext cx="163452" cy="167344"/>
              <a:chOff x="4740" y="4138"/>
              <a:chExt cx="54" cy="55"/>
            </a:xfrm>
            <a:solidFill>
              <a:srgbClr val="CBCBCB"/>
            </a:solidFill>
          </p:grpSpPr>
          <p:sp>
            <p:nvSpPr>
              <p:cNvPr id="145" name="Freeform 961">
                <a:extLst>
                  <a:ext uri="{FF2B5EF4-FFF2-40B4-BE49-F238E27FC236}">
                    <a16:creationId xmlns="" xmlns:a16="http://schemas.microsoft.com/office/drawing/2014/main" id="{52C28556-D4DD-4A25-A4BC-E10F35E4F6C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757" y="4169"/>
                <a:ext cx="37" cy="24"/>
              </a:xfrm>
              <a:custGeom>
                <a:avLst/>
                <a:gdLst>
                  <a:gd name="T0" fmla="*/ 37 w 37"/>
                  <a:gd name="T1" fmla="*/ 0 h 24"/>
                  <a:gd name="T2" fmla="*/ 6 w 37"/>
                  <a:gd name="T3" fmla="*/ 2 h 24"/>
                  <a:gd name="T4" fmla="*/ 0 w 37"/>
                  <a:gd name="T5" fmla="*/ 20 h 24"/>
                  <a:gd name="T6" fmla="*/ 4 w 37"/>
                  <a:gd name="T7" fmla="*/ 24 h 24"/>
                  <a:gd name="T8" fmla="*/ 37 w 37"/>
                  <a:gd name="T9" fmla="*/ 22 h 24"/>
                  <a:gd name="T10" fmla="*/ 37 w 37"/>
                  <a:gd name="T11" fmla="*/ 0 h 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7" h="24">
                    <a:moveTo>
                      <a:pt x="37" y="0"/>
                    </a:moveTo>
                    <a:lnTo>
                      <a:pt x="6" y="2"/>
                    </a:lnTo>
                    <a:lnTo>
                      <a:pt x="0" y="20"/>
                    </a:lnTo>
                    <a:lnTo>
                      <a:pt x="4" y="24"/>
                    </a:lnTo>
                    <a:lnTo>
                      <a:pt x="37" y="22"/>
                    </a:lnTo>
                    <a:lnTo>
                      <a:pt x="37" y="0"/>
                    </a:lnTo>
                    <a:close/>
                  </a:path>
                </a:pathLst>
              </a:custGeom>
              <a:grpFill/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46" name="Freeform 962">
                <a:extLst>
                  <a:ext uri="{FF2B5EF4-FFF2-40B4-BE49-F238E27FC236}">
                    <a16:creationId xmlns="" xmlns:a16="http://schemas.microsoft.com/office/drawing/2014/main" id="{937F7728-6766-4582-A5E6-D8168ACA53C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740" y="4138"/>
                <a:ext cx="9" cy="10"/>
              </a:xfrm>
              <a:custGeom>
                <a:avLst/>
                <a:gdLst>
                  <a:gd name="T0" fmla="*/ 9 w 9"/>
                  <a:gd name="T1" fmla="*/ 3 h 10"/>
                  <a:gd name="T2" fmla="*/ 6 w 9"/>
                  <a:gd name="T3" fmla="*/ 10 h 10"/>
                  <a:gd name="T4" fmla="*/ 0 w 9"/>
                  <a:gd name="T5" fmla="*/ 10 h 10"/>
                  <a:gd name="T6" fmla="*/ 3 w 9"/>
                  <a:gd name="T7" fmla="*/ 0 h 10"/>
                  <a:gd name="T8" fmla="*/ 9 w 9"/>
                  <a:gd name="T9" fmla="*/ 3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10">
                    <a:moveTo>
                      <a:pt x="9" y="3"/>
                    </a:moveTo>
                    <a:lnTo>
                      <a:pt x="6" y="10"/>
                    </a:lnTo>
                    <a:lnTo>
                      <a:pt x="0" y="10"/>
                    </a:lnTo>
                    <a:lnTo>
                      <a:pt x="3" y="0"/>
                    </a:lnTo>
                    <a:lnTo>
                      <a:pt x="9" y="3"/>
                    </a:lnTo>
                    <a:close/>
                  </a:path>
                </a:pathLst>
              </a:custGeom>
              <a:grpFill/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  <p:sp>
          <p:nvSpPr>
            <p:cNvPr id="94" name="Freeform 966">
              <a:extLst>
                <a:ext uri="{FF2B5EF4-FFF2-40B4-BE49-F238E27FC236}">
                  <a16:creationId xmlns="" xmlns:a16="http://schemas.microsoft.com/office/drawing/2014/main" id="{15454780-5D99-4909-B050-DBAA29BC3678}"/>
                </a:ext>
              </a:extLst>
            </p:cNvPr>
            <p:cNvSpPr>
              <a:spLocks/>
            </p:cNvSpPr>
            <p:nvPr/>
          </p:nvSpPr>
          <p:spPr bwMode="gray">
            <a:xfrm>
              <a:off x="5554407" y="3380274"/>
              <a:ext cx="90807" cy="109535"/>
            </a:xfrm>
            <a:custGeom>
              <a:avLst/>
              <a:gdLst>
                <a:gd name="T0" fmla="*/ 27 w 30"/>
                <a:gd name="T1" fmla="*/ 25 h 36"/>
                <a:gd name="T2" fmla="*/ 21 w 30"/>
                <a:gd name="T3" fmla="*/ 36 h 36"/>
                <a:gd name="T4" fmla="*/ 16 w 30"/>
                <a:gd name="T5" fmla="*/ 32 h 36"/>
                <a:gd name="T6" fmla="*/ 2 w 30"/>
                <a:gd name="T7" fmla="*/ 36 h 36"/>
                <a:gd name="T8" fmla="*/ 0 w 30"/>
                <a:gd name="T9" fmla="*/ 30 h 36"/>
                <a:gd name="T10" fmla="*/ 7 w 30"/>
                <a:gd name="T11" fmla="*/ 9 h 36"/>
                <a:gd name="T12" fmla="*/ 23 w 30"/>
                <a:gd name="T13" fmla="*/ 0 h 36"/>
                <a:gd name="T14" fmla="*/ 28 w 30"/>
                <a:gd name="T15" fmla="*/ 6 h 36"/>
                <a:gd name="T16" fmla="*/ 30 w 30"/>
                <a:gd name="T17" fmla="*/ 15 h 36"/>
                <a:gd name="T18" fmla="*/ 13 w 30"/>
                <a:gd name="T19" fmla="*/ 24 h 36"/>
                <a:gd name="T20" fmla="*/ 27 w 30"/>
                <a:gd name="T21" fmla="*/ 25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" h="36">
                  <a:moveTo>
                    <a:pt x="27" y="25"/>
                  </a:moveTo>
                  <a:lnTo>
                    <a:pt x="21" y="36"/>
                  </a:lnTo>
                  <a:lnTo>
                    <a:pt x="16" y="3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7" y="9"/>
                  </a:lnTo>
                  <a:lnTo>
                    <a:pt x="23" y="0"/>
                  </a:lnTo>
                  <a:lnTo>
                    <a:pt x="28" y="6"/>
                  </a:lnTo>
                  <a:lnTo>
                    <a:pt x="30" y="15"/>
                  </a:lnTo>
                  <a:lnTo>
                    <a:pt x="13" y="24"/>
                  </a:lnTo>
                  <a:lnTo>
                    <a:pt x="27" y="25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5" name="Freeform 967">
              <a:extLst>
                <a:ext uri="{FF2B5EF4-FFF2-40B4-BE49-F238E27FC236}">
                  <a16:creationId xmlns="" xmlns:a16="http://schemas.microsoft.com/office/drawing/2014/main" id="{13DA868A-92FC-4F90-BA99-9BE0DB6F9320}"/>
                </a:ext>
              </a:extLst>
            </p:cNvPr>
            <p:cNvSpPr>
              <a:spLocks/>
            </p:cNvSpPr>
            <p:nvPr/>
          </p:nvSpPr>
          <p:spPr bwMode="gray">
            <a:xfrm>
              <a:off x="3614185" y="4000967"/>
              <a:ext cx="323876" cy="365114"/>
            </a:xfrm>
            <a:custGeom>
              <a:avLst/>
              <a:gdLst>
                <a:gd name="T0" fmla="*/ 87 w 107"/>
                <a:gd name="T1" fmla="*/ 2 h 120"/>
                <a:gd name="T2" fmla="*/ 48 w 107"/>
                <a:gd name="T3" fmla="*/ 0 h 120"/>
                <a:gd name="T4" fmla="*/ 48 w 107"/>
                <a:gd name="T5" fmla="*/ 22 h 120"/>
                <a:gd name="T6" fmla="*/ 15 w 107"/>
                <a:gd name="T7" fmla="*/ 24 h 120"/>
                <a:gd name="T8" fmla="*/ 15 w 107"/>
                <a:gd name="T9" fmla="*/ 29 h 120"/>
                <a:gd name="T10" fmla="*/ 11 w 107"/>
                <a:gd name="T11" fmla="*/ 33 h 120"/>
                <a:gd name="T12" fmla="*/ 21 w 107"/>
                <a:gd name="T13" fmla="*/ 41 h 120"/>
                <a:gd name="T14" fmla="*/ 10 w 107"/>
                <a:gd name="T15" fmla="*/ 38 h 120"/>
                <a:gd name="T16" fmla="*/ 9 w 107"/>
                <a:gd name="T17" fmla="*/ 52 h 120"/>
                <a:gd name="T18" fmla="*/ 0 w 107"/>
                <a:gd name="T19" fmla="*/ 58 h 120"/>
                <a:gd name="T20" fmla="*/ 10 w 107"/>
                <a:gd name="T21" fmla="*/ 80 h 120"/>
                <a:gd name="T22" fmla="*/ 45 w 107"/>
                <a:gd name="T23" fmla="*/ 120 h 120"/>
                <a:gd name="T24" fmla="*/ 48 w 107"/>
                <a:gd name="T25" fmla="*/ 112 h 120"/>
                <a:gd name="T26" fmla="*/ 56 w 107"/>
                <a:gd name="T27" fmla="*/ 110 h 120"/>
                <a:gd name="T28" fmla="*/ 56 w 107"/>
                <a:gd name="T29" fmla="*/ 92 h 120"/>
                <a:gd name="T30" fmla="*/ 75 w 107"/>
                <a:gd name="T31" fmla="*/ 78 h 120"/>
                <a:gd name="T32" fmla="*/ 95 w 107"/>
                <a:gd name="T33" fmla="*/ 90 h 120"/>
                <a:gd name="T34" fmla="*/ 102 w 107"/>
                <a:gd name="T35" fmla="*/ 87 h 120"/>
                <a:gd name="T36" fmla="*/ 105 w 107"/>
                <a:gd name="T37" fmla="*/ 59 h 120"/>
                <a:gd name="T38" fmla="*/ 101 w 107"/>
                <a:gd name="T39" fmla="*/ 38 h 120"/>
                <a:gd name="T40" fmla="*/ 107 w 107"/>
                <a:gd name="T41" fmla="*/ 27 h 120"/>
                <a:gd name="T42" fmla="*/ 107 w 107"/>
                <a:gd name="T43" fmla="*/ 20 h 120"/>
                <a:gd name="T44" fmla="*/ 103 w 107"/>
                <a:gd name="T45" fmla="*/ 15 h 120"/>
                <a:gd name="T46" fmla="*/ 93 w 107"/>
                <a:gd name="T47" fmla="*/ 13 h 120"/>
                <a:gd name="T48" fmla="*/ 87 w 107"/>
                <a:gd name="T49" fmla="*/ 22 h 120"/>
                <a:gd name="T50" fmla="*/ 84 w 107"/>
                <a:gd name="T51" fmla="*/ 20 h 120"/>
                <a:gd name="T52" fmla="*/ 87 w 107"/>
                <a:gd name="T53" fmla="*/ 2 h 12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07" h="120">
                  <a:moveTo>
                    <a:pt x="87" y="2"/>
                  </a:moveTo>
                  <a:lnTo>
                    <a:pt x="48" y="0"/>
                  </a:lnTo>
                  <a:lnTo>
                    <a:pt x="48" y="22"/>
                  </a:lnTo>
                  <a:lnTo>
                    <a:pt x="15" y="24"/>
                  </a:lnTo>
                  <a:lnTo>
                    <a:pt x="15" y="29"/>
                  </a:lnTo>
                  <a:lnTo>
                    <a:pt x="11" y="33"/>
                  </a:lnTo>
                  <a:lnTo>
                    <a:pt x="21" y="41"/>
                  </a:lnTo>
                  <a:lnTo>
                    <a:pt x="10" y="38"/>
                  </a:lnTo>
                  <a:lnTo>
                    <a:pt x="9" y="52"/>
                  </a:lnTo>
                  <a:lnTo>
                    <a:pt x="0" y="58"/>
                  </a:lnTo>
                  <a:lnTo>
                    <a:pt x="10" y="80"/>
                  </a:lnTo>
                  <a:lnTo>
                    <a:pt x="45" y="120"/>
                  </a:lnTo>
                  <a:lnTo>
                    <a:pt x="48" y="112"/>
                  </a:lnTo>
                  <a:lnTo>
                    <a:pt x="56" y="110"/>
                  </a:lnTo>
                  <a:lnTo>
                    <a:pt x="56" y="92"/>
                  </a:lnTo>
                  <a:lnTo>
                    <a:pt x="75" y="78"/>
                  </a:lnTo>
                  <a:lnTo>
                    <a:pt x="95" y="90"/>
                  </a:lnTo>
                  <a:lnTo>
                    <a:pt x="102" y="87"/>
                  </a:lnTo>
                  <a:lnTo>
                    <a:pt x="105" y="59"/>
                  </a:lnTo>
                  <a:lnTo>
                    <a:pt x="101" y="38"/>
                  </a:lnTo>
                  <a:lnTo>
                    <a:pt x="107" y="27"/>
                  </a:lnTo>
                  <a:lnTo>
                    <a:pt x="107" y="20"/>
                  </a:lnTo>
                  <a:lnTo>
                    <a:pt x="103" y="15"/>
                  </a:lnTo>
                  <a:lnTo>
                    <a:pt x="93" y="13"/>
                  </a:lnTo>
                  <a:lnTo>
                    <a:pt x="87" y="22"/>
                  </a:lnTo>
                  <a:lnTo>
                    <a:pt x="84" y="20"/>
                  </a:lnTo>
                  <a:lnTo>
                    <a:pt x="87" y="2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6" name="Freeform 969">
              <a:extLst>
                <a:ext uri="{FF2B5EF4-FFF2-40B4-BE49-F238E27FC236}">
                  <a16:creationId xmlns="" xmlns:a16="http://schemas.microsoft.com/office/drawing/2014/main" id="{5AABA61B-72DE-4270-AB56-D755788D2FF2}"/>
                </a:ext>
              </a:extLst>
            </p:cNvPr>
            <p:cNvSpPr>
              <a:spLocks/>
            </p:cNvSpPr>
            <p:nvPr/>
          </p:nvSpPr>
          <p:spPr bwMode="gray">
            <a:xfrm>
              <a:off x="2914981" y="3474598"/>
              <a:ext cx="260310" cy="386412"/>
            </a:xfrm>
            <a:custGeom>
              <a:avLst/>
              <a:gdLst>
                <a:gd name="T0" fmla="*/ 86 w 86"/>
                <a:gd name="T1" fmla="*/ 99 h 127"/>
                <a:gd name="T2" fmla="*/ 81 w 86"/>
                <a:gd name="T3" fmla="*/ 106 h 127"/>
                <a:gd name="T4" fmla="*/ 65 w 86"/>
                <a:gd name="T5" fmla="*/ 107 h 127"/>
                <a:gd name="T6" fmla="*/ 24 w 86"/>
                <a:gd name="T7" fmla="*/ 127 h 127"/>
                <a:gd name="T8" fmla="*/ 1 w 86"/>
                <a:gd name="T9" fmla="*/ 118 h 127"/>
                <a:gd name="T10" fmla="*/ 10 w 86"/>
                <a:gd name="T11" fmla="*/ 117 h 127"/>
                <a:gd name="T12" fmla="*/ 9 w 86"/>
                <a:gd name="T13" fmla="*/ 107 h 127"/>
                <a:gd name="T14" fmla="*/ 4 w 86"/>
                <a:gd name="T15" fmla="*/ 104 h 127"/>
                <a:gd name="T16" fmla="*/ 0 w 86"/>
                <a:gd name="T17" fmla="*/ 88 h 127"/>
                <a:gd name="T18" fmla="*/ 9 w 86"/>
                <a:gd name="T19" fmla="*/ 62 h 127"/>
                <a:gd name="T20" fmla="*/ 15 w 86"/>
                <a:gd name="T21" fmla="*/ 57 h 127"/>
                <a:gd name="T22" fmla="*/ 9 w 86"/>
                <a:gd name="T23" fmla="*/ 39 h 127"/>
                <a:gd name="T24" fmla="*/ 10 w 86"/>
                <a:gd name="T25" fmla="*/ 32 h 127"/>
                <a:gd name="T26" fmla="*/ 5 w 86"/>
                <a:gd name="T27" fmla="*/ 9 h 127"/>
                <a:gd name="T28" fmla="*/ 6 w 86"/>
                <a:gd name="T29" fmla="*/ 3 h 127"/>
                <a:gd name="T30" fmla="*/ 45 w 86"/>
                <a:gd name="T31" fmla="*/ 4 h 127"/>
                <a:gd name="T32" fmla="*/ 58 w 86"/>
                <a:gd name="T33" fmla="*/ 0 h 127"/>
                <a:gd name="T34" fmla="*/ 61 w 86"/>
                <a:gd name="T35" fmla="*/ 3 h 127"/>
                <a:gd name="T36" fmla="*/ 59 w 86"/>
                <a:gd name="T37" fmla="*/ 10 h 127"/>
                <a:gd name="T38" fmla="*/ 68 w 86"/>
                <a:gd name="T39" fmla="*/ 19 h 127"/>
                <a:gd name="T40" fmla="*/ 71 w 86"/>
                <a:gd name="T41" fmla="*/ 35 h 127"/>
                <a:gd name="T42" fmla="*/ 75 w 86"/>
                <a:gd name="T43" fmla="*/ 84 h 127"/>
                <a:gd name="T44" fmla="*/ 86 w 86"/>
                <a:gd name="T45" fmla="*/ 99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6" h="127">
                  <a:moveTo>
                    <a:pt x="86" y="99"/>
                  </a:moveTo>
                  <a:lnTo>
                    <a:pt x="81" y="106"/>
                  </a:lnTo>
                  <a:lnTo>
                    <a:pt x="65" y="107"/>
                  </a:lnTo>
                  <a:lnTo>
                    <a:pt x="24" y="127"/>
                  </a:lnTo>
                  <a:lnTo>
                    <a:pt x="1" y="118"/>
                  </a:lnTo>
                  <a:lnTo>
                    <a:pt x="10" y="117"/>
                  </a:lnTo>
                  <a:lnTo>
                    <a:pt x="9" y="107"/>
                  </a:lnTo>
                  <a:lnTo>
                    <a:pt x="4" y="104"/>
                  </a:lnTo>
                  <a:lnTo>
                    <a:pt x="0" y="88"/>
                  </a:lnTo>
                  <a:lnTo>
                    <a:pt x="9" y="62"/>
                  </a:lnTo>
                  <a:lnTo>
                    <a:pt x="15" y="57"/>
                  </a:lnTo>
                  <a:lnTo>
                    <a:pt x="9" y="39"/>
                  </a:lnTo>
                  <a:lnTo>
                    <a:pt x="10" y="32"/>
                  </a:lnTo>
                  <a:lnTo>
                    <a:pt x="5" y="9"/>
                  </a:lnTo>
                  <a:lnTo>
                    <a:pt x="6" y="3"/>
                  </a:lnTo>
                  <a:lnTo>
                    <a:pt x="45" y="4"/>
                  </a:lnTo>
                  <a:lnTo>
                    <a:pt x="58" y="0"/>
                  </a:lnTo>
                  <a:lnTo>
                    <a:pt x="61" y="3"/>
                  </a:lnTo>
                  <a:lnTo>
                    <a:pt x="59" y="10"/>
                  </a:lnTo>
                  <a:lnTo>
                    <a:pt x="68" y="19"/>
                  </a:lnTo>
                  <a:lnTo>
                    <a:pt x="71" y="35"/>
                  </a:lnTo>
                  <a:lnTo>
                    <a:pt x="75" y="84"/>
                  </a:lnTo>
                  <a:lnTo>
                    <a:pt x="86" y="99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7" name="Freeform 970">
              <a:extLst>
                <a:ext uri="{FF2B5EF4-FFF2-40B4-BE49-F238E27FC236}">
                  <a16:creationId xmlns="" xmlns:a16="http://schemas.microsoft.com/office/drawing/2014/main" id="{00866DEA-A54A-4640-9CAB-5F6AF599AFA4}"/>
                </a:ext>
              </a:extLst>
            </p:cNvPr>
            <p:cNvSpPr>
              <a:spLocks/>
            </p:cNvSpPr>
            <p:nvPr/>
          </p:nvSpPr>
          <p:spPr bwMode="gray">
            <a:xfrm>
              <a:off x="2215776" y="3380274"/>
              <a:ext cx="435867" cy="328602"/>
            </a:xfrm>
            <a:custGeom>
              <a:avLst/>
              <a:gdLst>
                <a:gd name="T0" fmla="*/ 0 w 144"/>
                <a:gd name="T1" fmla="*/ 35 h 108"/>
                <a:gd name="T2" fmla="*/ 3 w 144"/>
                <a:gd name="T3" fmla="*/ 39 h 108"/>
                <a:gd name="T4" fmla="*/ 7 w 144"/>
                <a:gd name="T5" fmla="*/ 35 h 108"/>
                <a:gd name="T6" fmla="*/ 15 w 144"/>
                <a:gd name="T7" fmla="*/ 51 h 108"/>
                <a:gd name="T8" fmla="*/ 24 w 144"/>
                <a:gd name="T9" fmla="*/ 56 h 108"/>
                <a:gd name="T10" fmla="*/ 36 w 144"/>
                <a:gd name="T11" fmla="*/ 70 h 108"/>
                <a:gd name="T12" fmla="*/ 40 w 144"/>
                <a:gd name="T13" fmla="*/ 70 h 108"/>
                <a:gd name="T14" fmla="*/ 52 w 144"/>
                <a:gd name="T15" fmla="*/ 56 h 108"/>
                <a:gd name="T16" fmla="*/ 75 w 144"/>
                <a:gd name="T17" fmla="*/ 55 h 108"/>
                <a:gd name="T18" fmla="*/ 89 w 144"/>
                <a:gd name="T19" fmla="*/ 74 h 108"/>
                <a:gd name="T20" fmla="*/ 85 w 144"/>
                <a:gd name="T21" fmla="*/ 86 h 108"/>
                <a:gd name="T22" fmla="*/ 93 w 144"/>
                <a:gd name="T23" fmla="*/ 83 h 108"/>
                <a:gd name="T24" fmla="*/ 93 w 144"/>
                <a:gd name="T25" fmla="*/ 85 h 108"/>
                <a:gd name="T26" fmla="*/ 104 w 144"/>
                <a:gd name="T27" fmla="*/ 81 h 108"/>
                <a:gd name="T28" fmla="*/ 108 w 144"/>
                <a:gd name="T29" fmla="*/ 86 h 108"/>
                <a:gd name="T30" fmla="*/ 111 w 144"/>
                <a:gd name="T31" fmla="*/ 96 h 108"/>
                <a:gd name="T32" fmla="*/ 108 w 144"/>
                <a:gd name="T33" fmla="*/ 105 h 108"/>
                <a:gd name="T34" fmla="*/ 118 w 144"/>
                <a:gd name="T35" fmla="*/ 108 h 108"/>
                <a:gd name="T36" fmla="*/ 124 w 144"/>
                <a:gd name="T37" fmla="*/ 99 h 108"/>
                <a:gd name="T38" fmla="*/ 128 w 144"/>
                <a:gd name="T39" fmla="*/ 101 h 108"/>
                <a:gd name="T40" fmla="*/ 134 w 144"/>
                <a:gd name="T41" fmla="*/ 101 h 108"/>
                <a:gd name="T42" fmla="*/ 138 w 144"/>
                <a:gd name="T43" fmla="*/ 91 h 108"/>
                <a:gd name="T44" fmla="*/ 133 w 144"/>
                <a:gd name="T45" fmla="*/ 88 h 108"/>
                <a:gd name="T46" fmla="*/ 133 w 144"/>
                <a:gd name="T47" fmla="*/ 84 h 108"/>
                <a:gd name="T48" fmla="*/ 144 w 144"/>
                <a:gd name="T49" fmla="*/ 86 h 108"/>
                <a:gd name="T50" fmla="*/ 142 w 144"/>
                <a:gd name="T51" fmla="*/ 78 h 108"/>
                <a:gd name="T52" fmla="*/ 139 w 144"/>
                <a:gd name="T53" fmla="*/ 78 h 108"/>
                <a:gd name="T54" fmla="*/ 143 w 144"/>
                <a:gd name="T55" fmla="*/ 73 h 108"/>
                <a:gd name="T56" fmla="*/ 141 w 144"/>
                <a:gd name="T57" fmla="*/ 65 h 108"/>
                <a:gd name="T58" fmla="*/ 135 w 144"/>
                <a:gd name="T59" fmla="*/ 63 h 108"/>
                <a:gd name="T60" fmla="*/ 134 w 144"/>
                <a:gd name="T61" fmla="*/ 55 h 108"/>
                <a:gd name="T62" fmla="*/ 138 w 144"/>
                <a:gd name="T63" fmla="*/ 50 h 108"/>
                <a:gd name="T64" fmla="*/ 132 w 144"/>
                <a:gd name="T65" fmla="*/ 42 h 108"/>
                <a:gd name="T66" fmla="*/ 132 w 144"/>
                <a:gd name="T67" fmla="*/ 32 h 108"/>
                <a:gd name="T68" fmla="*/ 124 w 144"/>
                <a:gd name="T69" fmla="*/ 35 h 108"/>
                <a:gd name="T70" fmla="*/ 131 w 144"/>
                <a:gd name="T71" fmla="*/ 26 h 108"/>
                <a:gd name="T72" fmla="*/ 122 w 144"/>
                <a:gd name="T73" fmla="*/ 20 h 108"/>
                <a:gd name="T74" fmla="*/ 117 w 144"/>
                <a:gd name="T75" fmla="*/ 4 h 108"/>
                <a:gd name="T76" fmla="*/ 112 w 144"/>
                <a:gd name="T77" fmla="*/ 4 h 108"/>
                <a:gd name="T78" fmla="*/ 104 w 144"/>
                <a:gd name="T79" fmla="*/ 12 h 108"/>
                <a:gd name="T80" fmla="*/ 93 w 144"/>
                <a:gd name="T81" fmla="*/ 9 h 108"/>
                <a:gd name="T82" fmla="*/ 88 w 144"/>
                <a:gd name="T83" fmla="*/ 15 h 108"/>
                <a:gd name="T84" fmla="*/ 82 w 144"/>
                <a:gd name="T85" fmla="*/ 9 h 108"/>
                <a:gd name="T86" fmla="*/ 73 w 144"/>
                <a:gd name="T87" fmla="*/ 12 h 108"/>
                <a:gd name="T88" fmla="*/ 74 w 144"/>
                <a:gd name="T89" fmla="*/ 5 h 108"/>
                <a:gd name="T90" fmla="*/ 54 w 144"/>
                <a:gd name="T91" fmla="*/ 6 h 108"/>
                <a:gd name="T92" fmla="*/ 27 w 144"/>
                <a:gd name="T93" fmla="*/ 0 h 108"/>
                <a:gd name="T94" fmla="*/ 29 w 144"/>
                <a:gd name="T95" fmla="*/ 6 h 108"/>
                <a:gd name="T96" fmla="*/ 24 w 144"/>
                <a:gd name="T97" fmla="*/ 10 h 108"/>
                <a:gd name="T98" fmla="*/ 27 w 144"/>
                <a:gd name="T99" fmla="*/ 20 h 108"/>
                <a:gd name="T100" fmla="*/ 10 w 144"/>
                <a:gd name="T101" fmla="*/ 24 h 108"/>
                <a:gd name="T102" fmla="*/ 0 w 144"/>
                <a:gd name="T103" fmla="*/ 35 h 10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44" h="108">
                  <a:moveTo>
                    <a:pt x="0" y="35"/>
                  </a:moveTo>
                  <a:lnTo>
                    <a:pt x="3" y="39"/>
                  </a:lnTo>
                  <a:lnTo>
                    <a:pt x="7" y="35"/>
                  </a:lnTo>
                  <a:lnTo>
                    <a:pt x="15" y="51"/>
                  </a:lnTo>
                  <a:lnTo>
                    <a:pt x="24" y="56"/>
                  </a:lnTo>
                  <a:lnTo>
                    <a:pt x="36" y="70"/>
                  </a:lnTo>
                  <a:lnTo>
                    <a:pt x="40" y="70"/>
                  </a:lnTo>
                  <a:lnTo>
                    <a:pt x="52" y="56"/>
                  </a:lnTo>
                  <a:lnTo>
                    <a:pt x="75" y="55"/>
                  </a:lnTo>
                  <a:lnTo>
                    <a:pt x="89" y="74"/>
                  </a:lnTo>
                  <a:lnTo>
                    <a:pt x="85" y="86"/>
                  </a:lnTo>
                  <a:lnTo>
                    <a:pt x="93" y="83"/>
                  </a:lnTo>
                  <a:lnTo>
                    <a:pt x="93" y="85"/>
                  </a:lnTo>
                  <a:lnTo>
                    <a:pt x="104" y="81"/>
                  </a:lnTo>
                  <a:lnTo>
                    <a:pt x="108" y="86"/>
                  </a:lnTo>
                  <a:lnTo>
                    <a:pt x="111" y="96"/>
                  </a:lnTo>
                  <a:lnTo>
                    <a:pt x="108" y="105"/>
                  </a:lnTo>
                  <a:lnTo>
                    <a:pt x="118" y="108"/>
                  </a:lnTo>
                  <a:lnTo>
                    <a:pt x="124" y="99"/>
                  </a:lnTo>
                  <a:lnTo>
                    <a:pt x="128" y="101"/>
                  </a:lnTo>
                  <a:lnTo>
                    <a:pt x="134" y="101"/>
                  </a:lnTo>
                  <a:lnTo>
                    <a:pt x="138" y="91"/>
                  </a:lnTo>
                  <a:lnTo>
                    <a:pt x="133" y="88"/>
                  </a:lnTo>
                  <a:lnTo>
                    <a:pt x="133" y="84"/>
                  </a:lnTo>
                  <a:lnTo>
                    <a:pt x="144" y="86"/>
                  </a:lnTo>
                  <a:lnTo>
                    <a:pt x="142" y="78"/>
                  </a:lnTo>
                  <a:lnTo>
                    <a:pt x="139" y="78"/>
                  </a:lnTo>
                  <a:lnTo>
                    <a:pt x="143" y="73"/>
                  </a:lnTo>
                  <a:lnTo>
                    <a:pt x="141" y="65"/>
                  </a:lnTo>
                  <a:lnTo>
                    <a:pt x="135" y="63"/>
                  </a:lnTo>
                  <a:lnTo>
                    <a:pt x="134" y="55"/>
                  </a:lnTo>
                  <a:lnTo>
                    <a:pt x="138" y="50"/>
                  </a:lnTo>
                  <a:lnTo>
                    <a:pt x="132" y="42"/>
                  </a:lnTo>
                  <a:lnTo>
                    <a:pt x="132" y="32"/>
                  </a:lnTo>
                  <a:lnTo>
                    <a:pt x="124" y="35"/>
                  </a:lnTo>
                  <a:lnTo>
                    <a:pt x="131" y="26"/>
                  </a:lnTo>
                  <a:lnTo>
                    <a:pt x="122" y="20"/>
                  </a:lnTo>
                  <a:lnTo>
                    <a:pt x="117" y="4"/>
                  </a:lnTo>
                  <a:lnTo>
                    <a:pt x="112" y="4"/>
                  </a:lnTo>
                  <a:lnTo>
                    <a:pt x="104" y="12"/>
                  </a:lnTo>
                  <a:lnTo>
                    <a:pt x="93" y="9"/>
                  </a:lnTo>
                  <a:lnTo>
                    <a:pt x="88" y="15"/>
                  </a:lnTo>
                  <a:lnTo>
                    <a:pt x="82" y="9"/>
                  </a:lnTo>
                  <a:lnTo>
                    <a:pt x="73" y="12"/>
                  </a:lnTo>
                  <a:lnTo>
                    <a:pt x="74" y="5"/>
                  </a:lnTo>
                  <a:lnTo>
                    <a:pt x="54" y="6"/>
                  </a:lnTo>
                  <a:lnTo>
                    <a:pt x="27" y="0"/>
                  </a:lnTo>
                  <a:lnTo>
                    <a:pt x="29" y="6"/>
                  </a:lnTo>
                  <a:lnTo>
                    <a:pt x="24" y="10"/>
                  </a:lnTo>
                  <a:lnTo>
                    <a:pt x="27" y="20"/>
                  </a:lnTo>
                  <a:lnTo>
                    <a:pt x="10" y="24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8" name="Freeform 971">
              <a:extLst>
                <a:ext uri="{FF2B5EF4-FFF2-40B4-BE49-F238E27FC236}">
                  <a16:creationId xmlns="" xmlns:a16="http://schemas.microsoft.com/office/drawing/2014/main" id="{E46ECEA7-0838-4932-B5A1-561113CDE0F1}"/>
                </a:ext>
              </a:extLst>
            </p:cNvPr>
            <p:cNvSpPr>
              <a:spLocks/>
            </p:cNvSpPr>
            <p:nvPr/>
          </p:nvSpPr>
          <p:spPr bwMode="gray">
            <a:xfrm>
              <a:off x="2600190" y="3498940"/>
              <a:ext cx="360193" cy="380325"/>
            </a:xfrm>
            <a:custGeom>
              <a:avLst/>
              <a:gdLst>
                <a:gd name="T0" fmla="*/ 20 w 119"/>
                <a:gd name="T1" fmla="*/ 124 h 125"/>
                <a:gd name="T2" fmla="*/ 25 w 119"/>
                <a:gd name="T3" fmla="*/ 125 h 125"/>
                <a:gd name="T4" fmla="*/ 47 w 119"/>
                <a:gd name="T5" fmla="*/ 115 h 125"/>
                <a:gd name="T6" fmla="*/ 74 w 119"/>
                <a:gd name="T7" fmla="*/ 109 h 125"/>
                <a:gd name="T8" fmla="*/ 105 w 119"/>
                <a:gd name="T9" fmla="*/ 110 h 125"/>
                <a:gd name="T10" fmla="*/ 114 w 119"/>
                <a:gd name="T11" fmla="*/ 109 h 125"/>
                <a:gd name="T12" fmla="*/ 113 w 119"/>
                <a:gd name="T13" fmla="*/ 99 h 125"/>
                <a:gd name="T14" fmla="*/ 108 w 119"/>
                <a:gd name="T15" fmla="*/ 96 h 125"/>
                <a:gd name="T16" fmla="*/ 104 w 119"/>
                <a:gd name="T17" fmla="*/ 80 h 125"/>
                <a:gd name="T18" fmla="*/ 113 w 119"/>
                <a:gd name="T19" fmla="*/ 54 h 125"/>
                <a:gd name="T20" fmla="*/ 119 w 119"/>
                <a:gd name="T21" fmla="*/ 49 h 125"/>
                <a:gd name="T22" fmla="*/ 113 w 119"/>
                <a:gd name="T23" fmla="*/ 31 h 125"/>
                <a:gd name="T24" fmla="*/ 114 w 119"/>
                <a:gd name="T25" fmla="*/ 24 h 125"/>
                <a:gd name="T26" fmla="*/ 110 w 119"/>
                <a:gd name="T27" fmla="*/ 24 h 125"/>
                <a:gd name="T28" fmla="*/ 104 w 119"/>
                <a:gd name="T29" fmla="*/ 16 h 125"/>
                <a:gd name="T30" fmla="*/ 95 w 119"/>
                <a:gd name="T31" fmla="*/ 15 h 125"/>
                <a:gd name="T32" fmla="*/ 80 w 119"/>
                <a:gd name="T33" fmla="*/ 21 h 125"/>
                <a:gd name="T34" fmla="*/ 75 w 119"/>
                <a:gd name="T35" fmla="*/ 20 h 125"/>
                <a:gd name="T36" fmla="*/ 65 w 119"/>
                <a:gd name="T37" fmla="*/ 8 h 125"/>
                <a:gd name="T38" fmla="*/ 54 w 119"/>
                <a:gd name="T39" fmla="*/ 6 h 125"/>
                <a:gd name="T40" fmla="*/ 45 w 119"/>
                <a:gd name="T41" fmla="*/ 10 h 125"/>
                <a:gd name="T42" fmla="*/ 44 w 119"/>
                <a:gd name="T43" fmla="*/ 0 h 125"/>
                <a:gd name="T44" fmla="*/ 36 w 119"/>
                <a:gd name="T45" fmla="*/ 2 h 125"/>
                <a:gd name="T46" fmla="*/ 35 w 119"/>
                <a:gd name="T47" fmla="*/ 7 h 125"/>
                <a:gd name="T48" fmla="*/ 29 w 119"/>
                <a:gd name="T49" fmla="*/ 11 h 125"/>
                <a:gd name="T50" fmla="*/ 20 w 119"/>
                <a:gd name="T51" fmla="*/ 5 h 125"/>
                <a:gd name="T52" fmla="*/ 11 w 119"/>
                <a:gd name="T53" fmla="*/ 11 h 125"/>
                <a:gd name="T54" fmla="*/ 7 w 119"/>
                <a:gd name="T55" fmla="*/ 16 h 125"/>
                <a:gd name="T56" fmla="*/ 8 w 119"/>
                <a:gd name="T57" fmla="*/ 24 h 125"/>
                <a:gd name="T58" fmla="*/ 14 w 119"/>
                <a:gd name="T59" fmla="*/ 26 h 125"/>
                <a:gd name="T60" fmla="*/ 16 w 119"/>
                <a:gd name="T61" fmla="*/ 34 h 125"/>
                <a:gd name="T62" fmla="*/ 12 w 119"/>
                <a:gd name="T63" fmla="*/ 39 h 125"/>
                <a:gd name="T64" fmla="*/ 15 w 119"/>
                <a:gd name="T65" fmla="*/ 39 h 125"/>
                <a:gd name="T66" fmla="*/ 17 w 119"/>
                <a:gd name="T67" fmla="*/ 47 h 125"/>
                <a:gd name="T68" fmla="*/ 6 w 119"/>
                <a:gd name="T69" fmla="*/ 45 h 125"/>
                <a:gd name="T70" fmla="*/ 6 w 119"/>
                <a:gd name="T71" fmla="*/ 49 h 125"/>
                <a:gd name="T72" fmla="*/ 11 w 119"/>
                <a:gd name="T73" fmla="*/ 52 h 125"/>
                <a:gd name="T74" fmla="*/ 7 w 119"/>
                <a:gd name="T75" fmla="*/ 62 h 125"/>
                <a:gd name="T76" fmla="*/ 1 w 119"/>
                <a:gd name="T77" fmla="*/ 62 h 125"/>
                <a:gd name="T78" fmla="*/ 6 w 119"/>
                <a:gd name="T79" fmla="*/ 71 h 125"/>
                <a:gd name="T80" fmla="*/ 0 w 119"/>
                <a:gd name="T81" fmla="*/ 83 h 125"/>
                <a:gd name="T82" fmla="*/ 12 w 119"/>
                <a:gd name="T83" fmla="*/ 86 h 125"/>
                <a:gd name="T84" fmla="*/ 16 w 119"/>
                <a:gd name="T85" fmla="*/ 94 h 125"/>
                <a:gd name="T86" fmla="*/ 22 w 119"/>
                <a:gd name="T87" fmla="*/ 95 h 125"/>
                <a:gd name="T88" fmla="*/ 20 w 119"/>
                <a:gd name="T89" fmla="*/ 124 h 12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19" h="125">
                  <a:moveTo>
                    <a:pt x="20" y="124"/>
                  </a:moveTo>
                  <a:lnTo>
                    <a:pt x="25" y="125"/>
                  </a:lnTo>
                  <a:lnTo>
                    <a:pt x="47" y="115"/>
                  </a:lnTo>
                  <a:lnTo>
                    <a:pt x="74" y="109"/>
                  </a:lnTo>
                  <a:lnTo>
                    <a:pt x="105" y="110"/>
                  </a:lnTo>
                  <a:lnTo>
                    <a:pt x="114" y="109"/>
                  </a:lnTo>
                  <a:lnTo>
                    <a:pt x="113" y="99"/>
                  </a:lnTo>
                  <a:lnTo>
                    <a:pt x="108" y="96"/>
                  </a:lnTo>
                  <a:lnTo>
                    <a:pt x="104" y="80"/>
                  </a:lnTo>
                  <a:lnTo>
                    <a:pt x="113" y="54"/>
                  </a:lnTo>
                  <a:lnTo>
                    <a:pt x="119" y="49"/>
                  </a:lnTo>
                  <a:lnTo>
                    <a:pt x="113" y="31"/>
                  </a:lnTo>
                  <a:lnTo>
                    <a:pt x="114" y="24"/>
                  </a:lnTo>
                  <a:lnTo>
                    <a:pt x="110" y="24"/>
                  </a:lnTo>
                  <a:lnTo>
                    <a:pt x="104" y="16"/>
                  </a:lnTo>
                  <a:lnTo>
                    <a:pt x="95" y="15"/>
                  </a:lnTo>
                  <a:lnTo>
                    <a:pt x="80" y="21"/>
                  </a:lnTo>
                  <a:lnTo>
                    <a:pt x="75" y="20"/>
                  </a:lnTo>
                  <a:lnTo>
                    <a:pt x="65" y="8"/>
                  </a:lnTo>
                  <a:lnTo>
                    <a:pt x="54" y="6"/>
                  </a:lnTo>
                  <a:lnTo>
                    <a:pt x="45" y="10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35" y="7"/>
                  </a:lnTo>
                  <a:lnTo>
                    <a:pt x="29" y="11"/>
                  </a:lnTo>
                  <a:lnTo>
                    <a:pt x="20" y="5"/>
                  </a:lnTo>
                  <a:lnTo>
                    <a:pt x="11" y="11"/>
                  </a:lnTo>
                  <a:lnTo>
                    <a:pt x="7" y="16"/>
                  </a:lnTo>
                  <a:lnTo>
                    <a:pt x="8" y="24"/>
                  </a:lnTo>
                  <a:lnTo>
                    <a:pt x="14" y="26"/>
                  </a:lnTo>
                  <a:lnTo>
                    <a:pt x="16" y="34"/>
                  </a:lnTo>
                  <a:lnTo>
                    <a:pt x="12" y="39"/>
                  </a:lnTo>
                  <a:lnTo>
                    <a:pt x="15" y="39"/>
                  </a:lnTo>
                  <a:lnTo>
                    <a:pt x="17" y="47"/>
                  </a:lnTo>
                  <a:lnTo>
                    <a:pt x="6" y="45"/>
                  </a:lnTo>
                  <a:lnTo>
                    <a:pt x="6" y="49"/>
                  </a:lnTo>
                  <a:lnTo>
                    <a:pt x="11" y="52"/>
                  </a:lnTo>
                  <a:lnTo>
                    <a:pt x="7" y="62"/>
                  </a:lnTo>
                  <a:lnTo>
                    <a:pt x="1" y="62"/>
                  </a:lnTo>
                  <a:lnTo>
                    <a:pt x="6" y="71"/>
                  </a:lnTo>
                  <a:lnTo>
                    <a:pt x="0" y="83"/>
                  </a:lnTo>
                  <a:lnTo>
                    <a:pt x="12" y="86"/>
                  </a:lnTo>
                  <a:lnTo>
                    <a:pt x="16" y="94"/>
                  </a:lnTo>
                  <a:lnTo>
                    <a:pt x="22" y="95"/>
                  </a:lnTo>
                  <a:lnTo>
                    <a:pt x="20" y="124"/>
                  </a:lnTo>
                  <a:close/>
                </a:path>
              </a:pathLst>
            </a:custGeom>
            <a:solidFill>
              <a:srgbClr val="FBCB0D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Freeform 972">
              <a:extLst>
                <a:ext uri="{FF2B5EF4-FFF2-40B4-BE49-F238E27FC236}">
                  <a16:creationId xmlns="" xmlns:a16="http://schemas.microsoft.com/office/drawing/2014/main" id="{8E91F9F0-46AA-4E83-8C36-4A915DDA951A}"/>
                </a:ext>
              </a:extLst>
            </p:cNvPr>
            <p:cNvSpPr>
              <a:spLocks/>
            </p:cNvSpPr>
            <p:nvPr/>
          </p:nvSpPr>
          <p:spPr bwMode="gray">
            <a:xfrm>
              <a:off x="4688722" y="5878266"/>
              <a:ext cx="133183" cy="133874"/>
            </a:xfrm>
            <a:custGeom>
              <a:avLst/>
              <a:gdLst>
                <a:gd name="T0" fmla="*/ 44 w 44"/>
                <a:gd name="T1" fmla="*/ 17 h 44"/>
                <a:gd name="T2" fmla="*/ 37 w 44"/>
                <a:gd name="T3" fmla="*/ 33 h 44"/>
                <a:gd name="T4" fmla="*/ 19 w 44"/>
                <a:gd name="T5" fmla="*/ 44 h 44"/>
                <a:gd name="T6" fmla="*/ 8 w 44"/>
                <a:gd name="T7" fmla="*/ 39 h 44"/>
                <a:gd name="T8" fmla="*/ 0 w 44"/>
                <a:gd name="T9" fmla="*/ 24 h 44"/>
                <a:gd name="T10" fmla="*/ 9 w 44"/>
                <a:gd name="T11" fmla="*/ 8 h 44"/>
                <a:gd name="T12" fmla="*/ 24 w 44"/>
                <a:gd name="T13" fmla="*/ 0 h 44"/>
                <a:gd name="T14" fmla="*/ 34 w 44"/>
                <a:gd name="T15" fmla="*/ 1 h 44"/>
                <a:gd name="T16" fmla="*/ 44 w 44"/>
                <a:gd name="T17" fmla="*/ 17 h 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4" h="44">
                  <a:moveTo>
                    <a:pt x="44" y="17"/>
                  </a:moveTo>
                  <a:lnTo>
                    <a:pt x="37" y="33"/>
                  </a:lnTo>
                  <a:lnTo>
                    <a:pt x="19" y="44"/>
                  </a:lnTo>
                  <a:lnTo>
                    <a:pt x="8" y="39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4" y="0"/>
                  </a:lnTo>
                  <a:lnTo>
                    <a:pt x="34" y="1"/>
                  </a:lnTo>
                  <a:lnTo>
                    <a:pt x="44" y="17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0" name="Freeform 973">
              <a:extLst>
                <a:ext uri="{FF2B5EF4-FFF2-40B4-BE49-F238E27FC236}">
                  <a16:creationId xmlns="" xmlns:a16="http://schemas.microsoft.com/office/drawing/2014/main" id="{4AD880A8-B139-4CEE-B69E-0E93AF79197E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7658" y="3626731"/>
              <a:ext cx="239123" cy="249493"/>
            </a:xfrm>
            <a:custGeom>
              <a:avLst/>
              <a:gdLst>
                <a:gd name="T0" fmla="*/ 0 w 79"/>
                <a:gd name="T1" fmla="*/ 32 h 82"/>
                <a:gd name="T2" fmla="*/ 42 w 79"/>
                <a:gd name="T3" fmla="*/ 67 h 82"/>
                <a:gd name="T4" fmla="*/ 77 w 79"/>
                <a:gd name="T5" fmla="*/ 82 h 82"/>
                <a:gd name="T6" fmla="*/ 79 w 79"/>
                <a:gd name="T7" fmla="*/ 53 h 82"/>
                <a:gd name="T8" fmla="*/ 73 w 79"/>
                <a:gd name="T9" fmla="*/ 52 h 82"/>
                <a:gd name="T10" fmla="*/ 69 w 79"/>
                <a:gd name="T11" fmla="*/ 44 h 82"/>
                <a:gd name="T12" fmla="*/ 57 w 79"/>
                <a:gd name="T13" fmla="*/ 41 h 82"/>
                <a:gd name="T14" fmla="*/ 63 w 79"/>
                <a:gd name="T15" fmla="*/ 29 h 82"/>
                <a:gd name="T16" fmla="*/ 58 w 79"/>
                <a:gd name="T17" fmla="*/ 20 h 82"/>
                <a:gd name="T18" fmla="*/ 54 w 79"/>
                <a:gd name="T19" fmla="*/ 18 h 82"/>
                <a:gd name="T20" fmla="*/ 48 w 79"/>
                <a:gd name="T21" fmla="*/ 27 h 82"/>
                <a:gd name="T22" fmla="*/ 38 w 79"/>
                <a:gd name="T23" fmla="*/ 24 h 82"/>
                <a:gd name="T24" fmla="*/ 41 w 79"/>
                <a:gd name="T25" fmla="*/ 15 h 82"/>
                <a:gd name="T26" fmla="*/ 38 w 79"/>
                <a:gd name="T27" fmla="*/ 5 h 82"/>
                <a:gd name="T28" fmla="*/ 34 w 79"/>
                <a:gd name="T29" fmla="*/ 0 h 82"/>
                <a:gd name="T30" fmla="*/ 23 w 79"/>
                <a:gd name="T31" fmla="*/ 4 h 82"/>
                <a:gd name="T32" fmla="*/ 23 w 79"/>
                <a:gd name="T33" fmla="*/ 8 h 82"/>
                <a:gd name="T34" fmla="*/ 18 w 79"/>
                <a:gd name="T35" fmla="*/ 10 h 82"/>
                <a:gd name="T36" fmla="*/ 18 w 79"/>
                <a:gd name="T37" fmla="*/ 17 h 82"/>
                <a:gd name="T38" fmla="*/ 0 w 79"/>
                <a:gd name="T39" fmla="*/ 32 h 8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9" h="82">
                  <a:moveTo>
                    <a:pt x="0" y="32"/>
                  </a:moveTo>
                  <a:lnTo>
                    <a:pt x="42" y="67"/>
                  </a:lnTo>
                  <a:lnTo>
                    <a:pt x="77" y="82"/>
                  </a:lnTo>
                  <a:lnTo>
                    <a:pt x="79" y="53"/>
                  </a:lnTo>
                  <a:lnTo>
                    <a:pt x="73" y="52"/>
                  </a:lnTo>
                  <a:lnTo>
                    <a:pt x="69" y="44"/>
                  </a:lnTo>
                  <a:lnTo>
                    <a:pt x="57" y="41"/>
                  </a:lnTo>
                  <a:lnTo>
                    <a:pt x="63" y="29"/>
                  </a:lnTo>
                  <a:lnTo>
                    <a:pt x="58" y="20"/>
                  </a:lnTo>
                  <a:lnTo>
                    <a:pt x="54" y="18"/>
                  </a:lnTo>
                  <a:lnTo>
                    <a:pt x="48" y="27"/>
                  </a:lnTo>
                  <a:lnTo>
                    <a:pt x="38" y="24"/>
                  </a:lnTo>
                  <a:lnTo>
                    <a:pt x="41" y="15"/>
                  </a:lnTo>
                  <a:lnTo>
                    <a:pt x="38" y="5"/>
                  </a:lnTo>
                  <a:lnTo>
                    <a:pt x="34" y="0"/>
                  </a:lnTo>
                  <a:lnTo>
                    <a:pt x="23" y="4"/>
                  </a:lnTo>
                  <a:lnTo>
                    <a:pt x="23" y="8"/>
                  </a:lnTo>
                  <a:lnTo>
                    <a:pt x="18" y="10"/>
                  </a:lnTo>
                  <a:lnTo>
                    <a:pt x="18" y="17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1" name="Freeform 974">
              <a:extLst>
                <a:ext uri="{FF2B5EF4-FFF2-40B4-BE49-F238E27FC236}">
                  <a16:creationId xmlns="" xmlns:a16="http://schemas.microsoft.com/office/drawing/2014/main" id="{C2F05E78-7CC8-4EA2-BC94-37107C4BC4B0}"/>
                </a:ext>
              </a:extLst>
            </p:cNvPr>
            <p:cNvSpPr>
              <a:spLocks/>
            </p:cNvSpPr>
            <p:nvPr/>
          </p:nvSpPr>
          <p:spPr bwMode="gray">
            <a:xfrm>
              <a:off x="3635375" y="2065871"/>
              <a:ext cx="932274" cy="900614"/>
            </a:xfrm>
            <a:custGeom>
              <a:avLst/>
              <a:gdLst>
                <a:gd name="T0" fmla="*/ 308 w 308"/>
                <a:gd name="T1" fmla="*/ 36 h 296"/>
                <a:gd name="T2" fmla="*/ 302 w 308"/>
                <a:gd name="T3" fmla="*/ 41 h 296"/>
                <a:gd name="T4" fmla="*/ 303 w 308"/>
                <a:gd name="T5" fmla="*/ 65 h 296"/>
                <a:gd name="T6" fmla="*/ 298 w 308"/>
                <a:gd name="T7" fmla="*/ 71 h 296"/>
                <a:gd name="T8" fmla="*/ 302 w 308"/>
                <a:gd name="T9" fmla="*/ 89 h 296"/>
                <a:gd name="T10" fmla="*/ 307 w 308"/>
                <a:gd name="T11" fmla="*/ 94 h 296"/>
                <a:gd name="T12" fmla="*/ 308 w 308"/>
                <a:gd name="T13" fmla="*/ 245 h 296"/>
                <a:gd name="T14" fmla="*/ 308 w 308"/>
                <a:gd name="T15" fmla="*/ 284 h 296"/>
                <a:gd name="T16" fmla="*/ 289 w 308"/>
                <a:gd name="T17" fmla="*/ 285 h 296"/>
                <a:gd name="T18" fmla="*/ 289 w 308"/>
                <a:gd name="T19" fmla="*/ 296 h 296"/>
                <a:gd name="T20" fmla="*/ 134 w 308"/>
                <a:gd name="T21" fmla="*/ 216 h 296"/>
                <a:gd name="T22" fmla="*/ 115 w 308"/>
                <a:gd name="T23" fmla="*/ 222 h 296"/>
                <a:gd name="T24" fmla="*/ 108 w 308"/>
                <a:gd name="T25" fmla="*/ 225 h 296"/>
                <a:gd name="T26" fmla="*/ 92 w 308"/>
                <a:gd name="T27" fmla="*/ 213 h 296"/>
                <a:gd name="T28" fmla="*/ 51 w 308"/>
                <a:gd name="T29" fmla="*/ 213 h 296"/>
                <a:gd name="T30" fmla="*/ 42 w 308"/>
                <a:gd name="T31" fmla="*/ 196 h 296"/>
                <a:gd name="T32" fmla="*/ 21 w 308"/>
                <a:gd name="T33" fmla="*/ 190 h 296"/>
                <a:gd name="T34" fmla="*/ 17 w 308"/>
                <a:gd name="T35" fmla="*/ 186 h 296"/>
                <a:gd name="T36" fmla="*/ 14 w 308"/>
                <a:gd name="T37" fmla="*/ 174 h 296"/>
                <a:gd name="T38" fmla="*/ 3 w 308"/>
                <a:gd name="T39" fmla="*/ 156 h 296"/>
                <a:gd name="T40" fmla="*/ 10 w 308"/>
                <a:gd name="T41" fmla="*/ 150 h 296"/>
                <a:gd name="T42" fmla="*/ 12 w 308"/>
                <a:gd name="T43" fmla="*/ 121 h 296"/>
                <a:gd name="T44" fmla="*/ 9 w 308"/>
                <a:gd name="T45" fmla="*/ 88 h 296"/>
                <a:gd name="T46" fmla="*/ 0 w 308"/>
                <a:gd name="T47" fmla="*/ 75 h 296"/>
                <a:gd name="T48" fmla="*/ 6 w 308"/>
                <a:gd name="T49" fmla="*/ 65 h 296"/>
                <a:gd name="T50" fmla="*/ 18 w 308"/>
                <a:gd name="T51" fmla="*/ 55 h 296"/>
                <a:gd name="T52" fmla="*/ 18 w 308"/>
                <a:gd name="T53" fmla="*/ 36 h 296"/>
                <a:gd name="T54" fmla="*/ 41 w 308"/>
                <a:gd name="T55" fmla="*/ 19 h 296"/>
                <a:gd name="T56" fmla="*/ 42 w 308"/>
                <a:gd name="T57" fmla="*/ 0 h 296"/>
                <a:gd name="T58" fmla="*/ 61 w 308"/>
                <a:gd name="T59" fmla="*/ 9 h 296"/>
                <a:gd name="T60" fmla="*/ 88 w 308"/>
                <a:gd name="T61" fmla="*/ 9 h 296"/>
                <a:gd name="T62" fmla="*/ 115 w 308"/>
                <a:gd name="T63" fmla="*/ 20 h 296"/>
                <a:gd name="T64" fmla="*/ 127 w 308"/>
                <a:gd name="T65" fmla="*/ 41 h 296"/>
                <a:gd name="T66" fmla="*/ 163 w 308"/>
                <a:gd name="T67" fmla="*/ 50 h 296"/>
                <a:gd name="T68" fmla="*/ 186 w 308"/>
                <a:gd name="T69" fmla="*/ 65 h 296"/>
                <a:gd name="T70" fmla="*/ 205 w 308"/>
                <a:gd name="T71" fmla="*/ 57 h 296"/>
                <a:gd name="T72" fmla="*/ 210 w 308"/>
                <a:gd name="T73" fmla="*/ 47 h 296"/>
                <a:gd name="T74" fmla="*/ 206 w 308"/>
                <a:gd name="T75" fmla="*/ 36 h 296"/>
                <a:gd name="T76" fmla="*/ 208 w 308"/>
                <a:gd name="T77" fmla="*/ 26 h 296"/>
                <a:gd name="T78" fmla="*/ 228 w 308"/>
                <a:gd name="T79" fmla="*/ 9 h 296"/>
                <a:gd name="T80" fmla="*/ 248 w 308"/>
                <a:gd name="T81" fmla="*/ 6 h 296"/>
                <a:gd name="T82" fmla="*/ 264 w 308"/>
                <a:gd name="T83" fmla="*/ 11 h 296"/>
                <a:gd name="T84" fmla="*/ 271 w 308"/>
                <a:gd name="T85" fmla="*/ 22 h 296"/>
                <a:gd name="T86" fmla="*/ 303 w 308"/>
                <a:gd name="T87" fmla="*/ 29 h 296"/>
                <a:gd name="T88" fmla="*/ 308 w 308"/>
                <a:gd name="T89" fmla="*/ 36 h 29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08" h="296">
                  <a:moveTo>
                    <a:pt x="308" y="36"/>
                  </a:moveTo>
                  <a:lnTo>
                    <a:pt x="302" y="41"/>
                  </a:lnTo>
                  <a:lnTo>
                    <a:pt x="303" y="65"/>
                  </a:lnTo>
                  <a:lnTo>
                    <a:pt x="298" y="71"/>
                  </a:lnTo>
                  <a:lnTo>
                    <a:pt x="302" y="89"/>
                  </a:lnTo>
                  <a:lnTo>
                    <a:pt x="307" y="94"/>
                  </a:lnTo>
                  <a:lnTo>
                    <a:pt x="308" y="245"/>
                  </a:lnTo>
                  <a:lnTo>
                    <a:pt x="308" y="284"/>
                  </a:lnTo>
                  <a:lnTo>
                    <a:pt x="289" y="285"/>
                  </a:lnTo>
                  <a:lnTo>
                    <a:pt x="289" y="296"/>
                  </a:lnTo>
                  <a:lnTo>
                    <a:pt x="134" y="216"/>
                  </a:lnTo>
                  <a:lnTo>
                    <a:pt x="115" y="222"/>
                  </a:lnTo>
                  <a:lnTo>
                    <a:pt x="108" y="225"/>
                  </a:lnTo>
                  <a:lnTo>
                    <a:pt x="92" y="213"/>
                  </a:lnTo>
                  <a:lnTo>
                    <a:pt x="51" y="213"/>
                  </a:lnTo>
                  <a:lnTo>
                    <a:pt x="42" y="196"/>
                  </a:lnTo>
                  <a:lnTo>
                    <a:pt x="21" y="190"/>
                  </a:lnTo>
                  <a:lnTo>
                    <a:pt x="17" y="186"/>
                  </a:lnTo>
                  <a:lnTo>
                    <a:pt x="14" y="174"/>
                  </a:lnTo>
                  <a:lnTo>
                    <a:pt x="3" y="156"/>
                  </a:lnTo>
                  <a:lnTo>
                    <a:pt x="10" y="150"/>
                  </a:lnTo>
                  <a:lnTo>
                    <a:pt x="12" y="121"/>
                  </a:lnTo>
                  <a:lnTo>
                    <a:pt x="9" y="88"/>
                  </a:lnTo>
                  <a:lnTo>
                    <a:pt x="0" y="75"/>
                  </a:lnTo>
                  <a:lnTo>
                    <a:pt x="6" y="65"/>
                  </a:lnTo>
                  <a:lnTo>
                    <a:pt x="18" y="55"/>
                  </a:lnTo>
                  <a:lnTo>
                    <a:pt x="18" y="36"/>
                  </a:lnTo>
                  <a:lnTo>
                    <a:pt x="41" y="19"/>
                  </a:lnTo>
                  <a:lnTo>
                    <a:pt x="42" y="0"/>
                  </a:lnTo>
                  <a:lnTo>
                    <a:pt x="61" y="9"/>
                  </a:lnTo>
                  <a:lnTo>
                    <a:pt x="88" y="9"/>
                  </a:lnTo>
                  <a:lnTo>
                    <a:pt x="115" y="20"/>
                  </a:lnTo>
                  <a:lnTo>
                    <a:pt x="127" y="41"/>
                  </a:lnTo>
                  <a:lnTo>
                    <a:pt x="163" y="50"/>
                  </a:lnTo>
                  <a:lnTo>
                    <a:pt x="186" y="65"/>
                  </a:lnTo>
                  <a:lnTo>
                    <a:pt x="205" y="57"/>
                  </a:lnTo>
                  <a:lnTo>
                    <a:pt x="210" y="47"/>
                  </a:lnTo>
                  <a:lnTo>
                    <a:pt x="206" y="36"/>
                  </a:lnTo>
                  <a:lnTo>
                    <a:pt x="208" y="26"/>
                  </a:lnTo>
                  <a:lnTo>
                    <a:pt x="228" y="9"/>
                  </a:lnTo>
                  <a:lnTo>
                    <a:pt x="248" y="6"/>
                  </a:lnTo>
                  <a:lnTo>
                    <a:pt x="264" y="11"/>
                  </a:lnTo>
                  <a:lnTo>
                    <a:pt x="271" y="22"/>
                  </a:lnTo>
                  <a:lnTo>
                    <a:pt x="303" y="29"/>
                  </a:lnTo>
                  <a:lnTo>
                    <a:pt x="308" y="36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Freeform 975">
              <a:extLst>
                <a:ext uri="{FF2B5EF4-FFF2-40B4-BE49-F238E27FC236}">
                  <a16:creationId xmlns="" xmlns:a16="http://schemas.microsoft.com/office/drawing/2014/main" id="{FFCA7E91-EFB3-4FA6-A473-A3159B5CF625}"/>
                </a:ext>
              </a:extLst>
            </p:cNvPr>
            <p:cNvSpPr>
              <a:spLocks/>
            </p:cNvSpPr>
            <p:nvPr/>
          </p:nvSpPr>
          <p:spPr bwMode="gray">
            <a:xfrm>
              <a:off x="5627049" y="4849861"/>
              <a:ext cx="423762" cy="836719"/>
            </a:xfrm>
            <a:custGeom>
              <a:avLst/>
              <a:gdLst>
                <a:gd name="T0" fmla="*/ 24 w 140"/>
                <a:gd name="T1" fmla="*/ 82 h 275"/>
                <a:gd name="T2" fmla="*/ 38 w 140"/>
                <a:gd name="T3" fmla="*/ 77 h 275"/>
                <a:gd name="T4" fmla="*/ 41 w 140"/>
                <a:gd name="T5" fmla="*/ 79 h 275"/>
                <a:gd name="T6" fmla="*/ 55 w 140"/>
                <a:gd name="T7" fmla="*/ 72 h 275"/>
                <a:gd name="T8" fmla="*/ 61 w 140"/>
                <a:gd name="T9" fmla="*/ 78 h 275"/>
                <a:gd name="T10" fmla="*/ 66 w 140"/>
                <a:gd name="T11" fmla="*/ 78 h 275"/>
                <a:gd name="T12" fmla="*/ 62 w 140"/>
                <a:gd name="T13" fmla="*/ 68 h 275"/>
                <a:gd name="T14" fmla="*/ 71 w 140"/>
                <a:gd name="T15" fmla="*/ 62 h 275"/>
                <a:gd name="T16" fmla="*/ 73 w 140"/>
                <a:gd name="T17" fmla="*/ 68 h 275"/>
                <a:gd name="T18" fmla="*/ 78 w 140"/>
                <a:gd name="T19" fmla="*/ 67 h 275"/>
                <a:gd name="T20" fmla="*/ 75 w 140"/>
                <a:gd name="T21" fmla="*/ 59 h 275"/>
                <a:gd name="T22" fmla="*/ 79 w 140"/>
                <a:gd name="T23" fmla="*/ 53 h 275"/>
                <a:gd name="T24" fmla="*/ 82 w 140"/>
                <a:gd name="T25" fmla="*/ 50 h 275"/>
                <a:gd name="T26" fmla="*/ 82 w 140"/>
                <a:gd name="T27" fmla="*/ 57 h 275"/>
                <a:gd name="T28" fmla="*/ 88 w 140"/>
                <a:gd name="T29" fmla="*/ 50 h 275"/>
                <a:gd name="T30" fmla="*/ 92 w 140"/>
                <a:gd name="T31" fmla="*/ 49 h 275"/>
                <a:gd name="T32" fmla="*/ 87 w 140"/>
                <a:gd name="T33" fmla="*/ 44 h 275"/>
                <a:gd name="T34" fmla="*/ 90 w 140"/>
                <a:gd name="T35" fmla="*/ 38 h 275"/>
                <a:gd name="T36" fmla="*/ 92 w 140"/>
                <a:gd name="T37" fmla="*/ 40 h 275"/>
                <a:gd name="T38" fmla="*/ 90 w 140"/>
                <a:gd name="T39" fmla="*/ 29 h 275"/>
                <a:gd name="T40" fmla="*/ 95 w 140"/>
                <a:gd name="T41" fmla="*/ 29 h 275"/>
                <a:gd name="T42" fmla="*/ 96 w 140"/>
                <a:gd name="T43" fmla="*/ 33 h 275"/>
                <a:gd name="T44" fmla="*/ 101 w 140"/>
                <a:gd name="T45" fmla="*/ 23 h 275"/>
                <a:gd name="T46" fmla="*/ 107 w 140"/>
                <a:gd name="T47" fmla="*/ 23 h 275"/>
                <a:gd name="T48" fmla="*/ 107 w 140"/>
                <a:gd name="T49" fmla="*/ 6 h 275"/>
                <a:gd name="T50" fmla="*/ 115 w 140"/>
                <a:gd name="T51" fmla="*/ 0 h 275"/>
                <a:gd name="T52" fmla="*/ 128 w 140"/>
                <a:gd name="T53" fmla="*/ 18 h 275"/>
                <a:gd name="T54" fmla="*/ 140 w 140"/>
                <a:gd name="T55" fmla="*/ 65 h 275"/>
                <a:gd name="T56" fmla="*/ 137 w 140"/>
                <a:gd name="T57" fmla="*/ 75 h 275"/>
                <a:gd name="T58" fmla="*/ 135 w 140"/>
                <a:gd name="T59" fmla="*/ 75 h 275"/>
                <a:gd name="T60" fmla="*/ 131 w 140"/>
                <a:gd name="T61" fmla="*/ 65 h 275"/>
                <a:gd name="T62" fmla="*/ 127 w 140"/>
                <a:gd name="T63" fmla="*/ 65 h 275"/>
                <a:gd name="T64" fmla="*/ 128 w 140"/>
                <a:gd name="T65" fmla="*/ 88 h 275"/>
                <a:gd name="T66" fmla="*/ 122 w 140"/>
                <a:gd name="T67" fmla="*/ 99 h 275"/>
                <a:gd name="T68" fmla="*/ 117 w 140"/>
                <a:gd name="T69" fmla="*/ 131 h 275"/>
                <a:gd name="T70" fmla="*/ 79 w 140"/>
                <a:gd name="T71" fmla="*/ 253 h 275"/>
                <a:gd name="T72" fmla="*/ 69 w 140"/>
                <a:gd name="T73" fmla="*/ 265 h 275"/>
                <a:gd name="T74" fmla="*/ 55 w 140"/>
                <a:gd name="T75" fmla="*/ 266 h 275"/>
                <a:gd name="T76" fmla="*/ 38 w 140"/>
                <a:gd name="T77" fmla="*/ 275 h 275"/>
                <a:gd name="T78" fmla="*/ 18 w 140"/>
                <a:gd name="T79" fmla="*/ 260 h 275"/>
                <a:gd name="T80" fmla="*/ 13 w 140"/>
                <a:gd name="T81" fmla="*/ 253 h 275"/>
                <a:gd name="T82" fmla="*/ 10 w 140"/>
                <a:gd name="T83" fmla="*/ 231 h 275"/>
                <a:gd name="T84" fmla="*/ 2 w 140"/>
                <a:gd name="T85" fmla="*/ 212 h 275"/>
                <a:gd name="T86" fmla="*/ 0 w 140"/>
                <a:gd name="T87" fmla="*/ 196 h 275"/>
                <a:gd name="T88" fmla="*/ 26 w 140"/>
                <a:gd name="T89" fmla="*/ 153 h 275"/>
                <a:gd name="T90" fmla="*/ 14 w 140"/>
                <a:gd name="T91" fmla="*/ 107 h 275"/>
                <a:gd name="T92" fmla="*/ 24 w 140"/>
                <a:gd name="T93" fmla="*/ 87 h 275"/>
                <a:gd name="T94" fmla="*/ 24 w 140"/>
                <a:gd name="T95" fmla="*/ 82 h 27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0" h="275">
                  <a:moveTo>
                    <a:pt x="24" y="82"/>
                  </a:moveTo>
                  <a:lnTo>
                    <a:pt x="38" y="77"/>
                  </a:lnTo>
                  <a:lnTo>
                    <a:pt x="41" y="79"/>
                  </a:lnTo>
                  <a:lnTo>
                    <a:pt x="55" y="72"/>
                  </a:lnTo>
                  <a:lnTo>
                    <a:pt x="61" y="78"/>
                  </a:lnTo>
                  <a:lnTo>
                    <a:pt x="66" y="78"/>
                  </a:lnTo>
                  <a:lnTo>
                    <a:pt x="62" y="68"/>
                  </a:lnTo>
                  <a:lnTo>
                    <a:pt x="71" y="62"/>
                  </a:lnTo>
                  <a:lnTo>
                    <a:pt x="73" y="68"/>
                  </a:lnTo>
                  <a:lnTo>
                    <a:pt x="78" y="67"/>
                  </a:lnTo>
                  <a:lnTo>
                    <a:pt x="75" y="59"/>
                  </a:lnTo>
                  <a:lnTo>
                    <a:pt x="79" y="53"/>
                  </a:lnTo>
                  <a:lnTo>
                    <a:pt x="82" y="50"/>
                  </a:lnTo>
                  <a:lnTo>
                    <a:pt x="82" y="57"/>
                  </a:lnTo>
                  <a:lnTo>
                    <a:pt x="88" y="50"/>
                  </a:lnTo>
                  <a:lnTo>
                    <a:pt x="92" y="49"/>
                  </a:lnTo>
                  <a:lnTo>
                    <a:pt x="87" y="44"/>
                  </a:lnTo>
                  <a:lnTo>
                    <a:pt x="90" y="38"/>
                  </a:lnTo>
                  <a:lnTo>
                    <a:pt x="92" y="40"/>
                  </a:lnTo>
                  <a:lnTo>
                    <a:pt x="90" y="29"/>
                  </a:lnTo>
                  <a:lnTo>
                    <a:pt x="95" y="29"/>
                  </a:lnTo>
                  <a:lnTo>
                    <a:pt x="96" y="33"/>
                  </a:lnTo>
                  <a:lnTo>
                    <a:pt x="101" y="23"/>
                  </a:lnTo>
                  <a:lnTo>
                    <a:pt x="107" y="23"/>
                  </a:lnTo>
                  <a:lnTo>
                    <a:pt x="107" y="6"/>
                  </a:lnTo>
                  <a:lnTo>
                    <a:pt x="115" y="0"/>
                  </a:lnTo>
                  <a:lnTo>
                    <a:pt x="128" y="18"/>
                  </a:lnTo>
                  <a:lnTo>
                    <a:pt x="140" y="65"/>
                  </a:lnTo>
                  <a:lnTo>
                    <a:pt x="137" y="75"/>
                  </a:lnTo>
                  <a:lnTo>
                    <a:pt x="135" y="75"/>
                  </a:lnTo>
                  <a:lnTo>
                    <a:pt x="131" y="65"/>
                  </a:lnTo>
                  <a:lnTo>
                    <a:pt x="127" y="65"/>
                  </a:lnTo>
                  <a:lnTo>
                    <a:pt x="128" y="88"/>
                  </a:lnTo>
                  <a:lnTo>
                    <a:pt x="122" y="99"/>
                  </a:lnTo>
                  <a:lnTo>
                    <a:pt x="117" y="131"/>
                  </a:lnTo>
                  <a:lnTo>
                    <a:pt x="79" y="253"/>
                  </a:lnTo>
                  <a:lnTo>
                    <a:pt x="69" y="265"/>
                  </a:lnTo>
                  <a:lnTo>
                    <a:pt x="55" y="266"/>
                  </a:lnTo>
                  <a:lnTo>
                    <a:pt x="38" y="275"/>
                  </a:lnTo>
                  <a:lnTo>
                    <a:pt x="18" y="260"/>
                  </a:lnTo>
                  <a:lnTo>
                    <a:pt x="13" y="253"/>
                  </a:lnTo>
                  <a:lnTo>
                    <a:pt x="10" y="231"/>
                  </a:lnTo>
                  <a:lnTo>
                    <a:pt x="2" y="212"/>
                  </a:lnTo>
                  <a:lnTo>
                    <a:pt x="0" y="196"/>
                  </a:lnTo>
                  <a:lnTo>
                    <a:pt x="26" y="153"/>
                  </a:lnTo>
                  <a:lnTo>
                    <a:pt x="14" y="107"/>
                  </a:lnTo>
                  <a:lnTo>
                    <a:pt x="24" y="87"/>
                  </a:lnTo>
                  <a:lnTo>
                    <a:pt x="24" y="82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3" name="Freeform 976">
              <a:extLst>
                <a:ext uri="{FF2B5EF4-FFF2-40B4-BE49-F238E27FC236}">
                  <a16:creationId xmlns="" xmlns:a16="http://schemas.microsoft.com/office/drawing/2014/main" id="{7C6E1AD3-D065-4479-BE2D-A641478774D5}"/>
                </a:ext>
              </a:extLst>
            </p:cNvPr>
            <p:cNvSpPr>
              <a:spLocks/>
            </p:cNvSpPr>
            <p:nvPr/>
          </p:nvSpPr>
          <p:spPr bwMode="gray">
            <a:xfrm>
              <a:off x="2391335" y="2619626"/>
              <a:ext cx="953461" cy="912784"/>
            </a:xfrm>
            <a:custGeom>
              <a:avLst/>
              <a:gdLst>
                <a:gd name="T0" fmla="*/ 140 w 315"/>
                <a:gd name="T1" fmla="*/ 0 h 300"/>
                <a:gd name="T2" fmla="*/ 256 w 315"/>
                <a:gd name="T3" fmla="*/ 79 h 300"/>
                <a:gd name="T4" fmla="*/ 257 w 315"/>
                <a:gd name="T5" fmla="*/ 85 h 300"/>
                <a:gd name="T6" fmla="*/ 265 w 315"/>
                <a:gd name="T7" fmla="*/ 89 h 300"/>
                <a:gd name="T8" fmla="*/ 270 w 315"/>
                <a:gd name="T9" fmla="*/ 96 h 300"/>
                <a:gd name="T10" fmla="*/ 296 w 315"/>
                <a:gd name="T11" fmla="*/ 106 h 300"/>
                <a:gd name="T12" fmla="*/ 295 w 315"/>
                <a:gd name="T13" fmla="*/ 122 h 300"/>
                <a:gd name="T14" fmla="*/ 299 w 315"/>
                <a:gd name="T15" fmla="*/ 124 h 300"/>
                <a:gd name="T16" fmla="*/ 315 w 315"/>
                <a:gd name="T17" fmla="*/ 120 h 300"/>
                <a:gd name="T18" fmla="*/ 315 w 315"/>
                <a:gd name="T19" fmla="*/ 184 h 300"/>
                <a:gd name="T20" fmla="*/ 310 w 315"/>
                <a:gd name="T21" fmla="*/ 187 h 300"/>
                <a:gd name="T22" fmla="*/ 301 w 315"/>
                <a:gd name="T23" fmla="*/ 197 h 300"/>
                <a:gd name="T24" fmla="*/ 259 w 315"/>
                <a:gd name="T25" fmla="*/ 197 h 300"/>
                <a:gd name="T26" fmla="*/ 251 w 315"/>
                <a:gd name="T27" fmla="*/ 205 h 300"/>
                <a:gd name="T28" fmla="*/ 237 w 315"/>
                <a:gd name="T29" fmla="*/ 205 h 300"/>
                <a:gd name="T30" fmla="*/ 218 w 315"/>
                <a:gd name="T31" fmla="*/ 207 h 300"/>
                <a:gd name="T32" fmla="*/ 187 w 315"/>
                <a:gd name="T33" fmla="*/ 232 h 300"/>
                <a:gd name="T34" fmla="*/ 159 w 315"/>
                <a:gd name="T35" fmla="*/ 241 h 300"/>
                <a:gd name="T36" fmla="*/ 152 w 315"/>
                <a:gd name="T37" fmla="*/ 259 h 300"/>
                <a:gd name="T38" fmla="*/ 138 w 315"/>
                <a:gd name="T39" fmla="*/ 274 h 300"/>
                <a:gd name="T40" fmla="*/ 134 w 315"/>
                <a:gd name="T41" fmla="*/ 297 h 300"/>
                <a:gd name="T42" fmla="*/ 123 w 315"/>
                <a:gd name="T43" fmla="*/ 295 h 300"/>
                <a:gd name="T44" fmla="*/ 114 w 315"/>
                <a:gd name="T45" fmla="*/ 299 h 300"/>
                <a:gd name="T46" fmla="*/ 113 w 315"/>
                <a:gd name="T47" fmla="*/ 289 h 300"/>
                <a:gd name="T48" fmla="*/ 105 w 315"/>
                <a:gd name="T49" fmla="*/ 291 h 300"/>
                <a:gd name="T50" fmla="*/ 104 w 315"/>
                <a:gd name="T51" fmla="*/ 296 h 300"/>
                <a:gd name="T52" fmla="*/ 98 w 315"/>
                <a:gd name="T53" fmla="*/ 300 h 300"/>
                <a:gd name="T54" fmla="*/ 89 w 315"/>
                <a:gd name="T55" fmla="*/ 294 h 300"/>
                <a:gd name="T56" fmla="*/ 80 w 315"/>
                <a:gd name="T57" fmla="*/ 300 h 300"/>
                <a:gd name="T58" fmla="*/ 74 w 315"/>
                <a:gd name="T59" fmla="*/ 292 h 300"/>
                <a:gd name="T60" fmla="*/ 74 w 315"/>
                <a:gd name="T61" fmla="*/ 282 h 300"/>
                <a:gd name="T62" fmla="*/ 66 w 315"/>
                <a:gd name="T63" fmla="*/ 285 h 300"/>
                <a:gd name="T64" fmla="*/ 73 w 315"/>
                <a:gd name="T65" fmla="*/ 276 h 300"/>
                <a:gd name="T66" fmla="*/ 64 w 315"/>
                <a:gd name="T67" fmla="*/ 270 h 300"/>
                <a:gd name="T68" fmla="*/ 59 w 315"/>
                <a:gd name="T69" fmla="*/ 254 h 300"/>
                <a:gd name="T70" fmla="*/ 54 w 315"/>
                <a:gd name="T71" fmla="*/ 254 h 300"/>
                <a:gd name="T72" fmla="*/ 46 w 315"/>
                <a:gd name="T73" fmla="*/ 262 h 300"/>
                <a:gd name="T74" fmla="*/ 35 w 315"/>
                <a:gd name="T75" fmla="*/ 259 h 300"/>
                <a:gd name="T76" fmla="*/ 30 w 315"/>
                <a:gd name="T77" fmla="*/ 265 h 300"/>
                <a:gd name="T78" fmla="*/ 24 w 315"/>
                <a:gd name="T79" fmla="*/ 259 h 300"/>
                <a:gd name="T80" fmla="*/ 15 w 315"/>
                <a:gd name="T81" fmla="*/ 262 h 300"/>
                <a:gd name="T82" fmla="*/ 16 w 315"/>
                <a:gd name="T83" fmla="*/ 255 h 300"/>
                <a:gd name="T84" fmla="*/ 15 w 315"/>
                <a:gd name="T85" fmla="*/ 245 h 300"/>
                <a:gd name="T86" fmla="*/ 2 w 315"/>
                <a:gd name="T87" fmla="*/ 231 h 300"/>
                <a:gd name="T88" fmla="*/ 4 w 315"/>
                <a:gd name="T89" fmla="*/ 226 h 300"/>
                <a:gd name="T90" fmla="*/ 0 w 315"/>
                <a:gd name="T91" fmla="*/ 208 h 300"/>
                <a:gd name="T92" fmla="*/ 7 w 315"/>
                <a:gd name="T93" fmla="*/ 201 h 300"/>
                <a:gd name="T94" fmla="*/ 14 w 315"/>
                <a:gd name="T95" fmla="*/ 187 h 300"/>
                <a:gd name="T96" fmla="*/ 18 w 315"/>
                <a:gd name="T97" fmla="*/ 189 h 300"/>
                <a:gd name="T98" fmla="*/ 24 w 315"/>
                <a:gd name="T99" fmla="*/ 200 h 300"/>
                <a:gd name="T100" fmla="*/ 30 w 315"/>
                <a:gd name="T101" fmla="*/ 201 h 300"/>
                <a:gd name="T102" fmla="*/ 39 w 315"/>
                <a:gd name="T103" fmla="*/ 194 h 300"/>
                <a:gd name="T104" fmla="*/ 128 w 315"/>
                <a:gd name="T105" fmla="*/ 195 h 300"/>
                <a:gd name="T106" fmla="*/ 132 w 315"/>
                <a:gd name="T107" fmla="*/ 179 h 300"/>
                <a:gd name="T108" fmla="*/ 124 w 315"/>
                <a:gd name="T109" fmla="*/ 177 h 300"/>
                <a:gd name="T110" fmla="*/ 105 w 315"/>
                <a:gd name="T111" fmla="*/ 0 h 300"/>
                <a:gd name="T112" fmla="*/ 140 w 315"/>
                <a:gd name="T113" fmla="*/ 0 h 30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15" h="300">
                  <a:moveTo>
                    <a:pt x="140" y="0"/>
                  </a:moveTo>
                  <a:lnTo>
                    <a:pt x="256" y="79"/>
                  </a:lnTo>
                  <a:lnTo>
                    <a:pt x="257" y="85"/>
                  </a:lnTo>
                  <a:lnTo>
                    <a:pt x="265" y="89"/>
                  </a:lnTo>
                  <a:lnTo>
                    <a:pt x="270" y="96"/>
                  </a:lnTo>
                  <a:lnTo>
                    <a:pt x="296" y="106"/>
                  </a:lnTo>
                  <a:lnTo>
                    <a:pt x="295" y="122"/>
                  </a:lnTo>
                  <a:lnTo>
                    <a:pt x="299" y="124"/>
                  </a:lnTo>
                  <a:lnTo>
                    <a:pt x="315" y="120"/>
                  </a:lnTo>
                  <a:lnTo>
                    <a:pt x="315" y="184"/>
                  </a:lnTo>
                  <a:lnTo>
                    <a:pt x="310" y="187"/>
                  </a:lnTo>
                  <a:lnTo>
                    <a:pt x="301" y="197"/>
                  </a:lnTo>
                  <a:lnTo>
                    <a:pt x="259" y="197"/>
                  </a:lnTo>
                  <a:lnTo>
                    <a:pt x="251" y="205"/>
                  </a:lnTo>
                  <a:lnTo>
                    <a:pt x="237" y="205"/>
                  </a:lnTo>
                  <a:lnTo>
                    <a:pt x="218" y="207"/>
                  </a:lnTo>
                  <a:lnTo>
                    <a:pt x="187" y="232"/>
                  </a:lnTo>
                  <a:lnTo>
                    <a:pt x="159" y="241"/>
                  </a:lnTo>
                  <a:lnTo>
                    <a:pt x="152" y="259"/>
                  </a:lnTo>
                  <a:lnTo>
                    <a:pt x="138" y="274"/>
                  </a:lnTo>
                  <a:lnTo>
                    <a:pt x="134" y="297"/>
                  </a:lnTo>
                  <a:lnTo>
                    <a:pt x="123" y="295"/>
                  </a:lnTo>
                  <a:lnTo>
                    <a:pt x="114" y="299"/>
                  </a:lnTo>
                  <a:lnTo>
                    <a:pt x="113" y="289"/>
                  </a:lnTo>
                  <a:lnTo>
                    <a:pt x="105" y="291"/>
                  </a:lnTo>
                  <a:lnTo>
                    <a:pt x="104" y="296"/>
                  </a:lnTo>
                  <a:lnTo>
                    <a:pt x="98" y="300"/>
                  </a:lnTo>
                  <a:lnTo>
                    <a:pt x="89" y="294"/>
                  </a:lnTo>
                  <a:lnTo>
                    <a:pt x="80" y="300"/>
                  </a:lnTo>
                  <a:lnTo>
                    <a:pt x="74" y="292"/>
                  </a:lnTo>
                  <a:lnTo>
                    <a:pt x="74" y="282"/>
                  </a:lnTo>
                  <a:lnTo>
                    <a:pt x="66" y="285"/>
                  </a:lnTo>
                  <a:lnTo>
                    <a:pt x="73" y="276"/>
                  </a:lnTo>
                  <a:lnTo>
                    <a:pt x="64" y="270"/>
                  </a:lnTo>
                  <a:lnTo>
                    <a:pt x="59" y="254"/>
                  </a:lnTo>
                  <a:lnTo>
                    <a:pt x="54" y="254"/>
                  </a:lnTo>
                  <a:lnTo>
                    <a:pt x="46" y="262"/>
                  </a:lnTo>
                  <a:lnTo>
                    <a:pt x="35" y="259"/>
                  </a:lnTo>
                  <a:lnTo>
                    <a:pt x="30" y="265"/>
                  </a:lnTo>
                  <a:lnTo>
                    <a:pt x="24" y="259"/>
                  </a:lnTo>
                  <a:lnTo>
                    <a:pt x="15" y="262"/>
                  </a:lnTo>
                  <a:lnTo>
                    <a:pt x="16" y="255"/>
                  </a:lnTo>
                  <a:lnTo>
                    <a:pt x="15" y="245"/>
                  </a:lnTo>
                  <a:lnTo>
                    <a:pt x="2" y="231"/>
                  </a:lnTo>
                  <a:lnTo>
                    <a:pt x="4" y="226"/>
                  </a:lnTo>
                  <a:lnTo>
                    <a:pt x="0" y="208"/>
                  </a:lnTo>
                  <a:lnTo>
                    <a:pt x="7" y="201"/>
                  </a:lnTo>
                  <a:lnTo>
                    <a:pt x="14" y="187"/>
                  </a:lnTo>
                  <a:lnTo>
                    <a:pt x="18" y="189"/>
                  </a:lnTo>
                  <a:lnTo>
                    <a:pt x="24" y="200"/>
                  </a:lnTo>
                  <a:lnTo>
                    <a:pt x="30" y="201"/>
                  </a:lnTo>
                  <a:lnTo>
                    <a:pt x="39" y="194"/>
                  </a:lnTo>
                  <a:lnTo>
                    <a:pt x="128" y="195"/>
                  </a:lnTo>
                  <a:lnTo>
                    <a:pt x="132" y="179"/>
                  </a:lnTo>
                  <a:lnTo>
                    <a:pt x="124" y="177"/>
                  </a:lnTo>
                  <a:lnTo>
                    <a:pt x="105" y="0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FBCB0D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4" name="Freeform 977">
              <a:extLst>
                <a:ext uri="{FF2B5EF4-FFF2-40B4-BE49-F238E27FC236}">
                  <a16:creationId xmlns="" xmlns:a16="http://schemas.microsoft.com/office/drawing/2014/main" id="{956D9DA8-76D6-4AAC-937D-C10643A72F76}"/>
                </a:ext>
              </a:extLst>
            </p:cNvPr>
            <p:cNvSpPr>
              <a:spLocks/>
            </p:cNvSpPr>
            <p:nvPr/>
          </p:nvSpPr>
          <p:spPr bwMode="gray">
            <a:xfrm>
              <a:off x="2109836" y="2470538"/>
              <a:ext cx="705256" cy="781954"/>
            </a:xfrm>
            <a:custGeom>
              <a:avLst/>
              <a:gdLst>
                <a:gd name="T0" fmla="*/ 0 w 233"/>
                <a:gd name="T1" fmla="*/ 132 h 257"/>
                <a:gd name="T2" fmla="*/ 3 w 233"/>
                <a:gd name="T3" fmla="*/ 130 h 257"/>
                <a:gd name="T4" fmla="*/ 13 w 233"/>
                <a:gd name="T5" fmla="*/ 145 h 257"/>
                <a:gd name="T6" fmla="*/ 15 w 233"/>
                <a:gd name="T7" fmla="*/ 155 h 257"/>
                <a:gd name="T8" fmla="*/ 9 w 233"/>
                <a:gd name="T9" fmla="*/ 164 h 257"/>
                <a:gd name="T10" fmla="*/ 16 w 233"/>
                <a:gd name="T11" fmla="*/ 183 h 257"/>
                <a:gd name="T12" fmla="*/ 16 w 233"/>
                <a:gd name="T13" fmla="*/ 200 h 257"/>
                <a:gd name="T14" fmla="*/ 7 w 233"/>
                <a:gd name="T15" fmla="*/ 231 h 257"/>
                <a:gd name="T16" fmla="*/ 12 w 233"/>
                <a:gd name="T17" fmla="*/ 223 h 257"/>
                <a:gd name="T18" fmla="*/ 49 w 233"/>
                <a:gd name="T19" fmla="*/ 220 h 257"/>
                <a:gd name="T20" fmla="*/ 60 w 233"/>
                <a:gd name="T21" fmla="*/ 231 h 257"/>
                <a:gd name="T22" fmla="*/ 68 w 233"/>
                <a:gd name="T23" fmla="*/ 231 h 257"/>
                <a:gd name="T24" fmla="*/ 78 w 233"/>
                <a:gd name="T25" fmla="*/ 247 h 257"/>
                <a:gd name="T26" fmla="*/ 93 w 233"/>
                <a:gd name="T27" fmla="*/ 257 h 257"/>
                <a:gd name="T28" fmla="*/ 100 w 233"/>
                <a:gd name="T29" fmla="*/ 250 h 257"/>
                <a:gd name="T30" fmla="*/ 107 w 233"/>
                <a:gd name="T31" fmla="*/ 236 h 257"/>
                <a:gd name="T32" fmla="*/ 111 w 233"/>
                <a:gd name="T33" fmla="*/ 238 h 257"/>
                <a:gd name="T34" fmla="*/ 117 w 233"/>
                <a:gd name="T35" fmla="*/ 249 h 257"/>
                <a:gd name="T36" fmla="*/ 123 w 233"/>
                <a:gd name="T37" fmla="*/ 250 h 257"/>
                <a:gd name="T38" fmla="*/ 132 w 233"/>
                <a:gd name="T39" fmla="*/ 243 h 257"/>
                <a:gd name="T40" fmla="*/ 221 w 233"/>
                <a:gd name="T41" fmla="*/ 244 h 257"/>
                <a:gd name="T42" fmla="*/ 225 w 233"/>
                <a:gd name="T43" fmla="*/ 228 h 257"/>
                <a:gd name="T44" fmla="*/ 217 w 233"/>
                <a:gd name="T45" fmla="*/ 226 h 257"/>
                <a:gd name="T46" fmla="*/ 198 w 233"/>
                <a:gd name="T47" fmla="*/ 49 h 257"/>
                <a:gd name="T48" fmla="*/ 233 w 233"/>
                <a:gd name="T49" fmla="*/ 49 h 257"/>
                <a:gd name="T50" fmla="*/ 162 w 233"/>
                <a:gd name="T51" fmla="*/ 0 h 257"/>
                <a:gd name="T52" fmla="*/ 160 w 233"/>
                <a:gd name="T53" fmla="*/ 26 h 257"/>
                <a:gd name="T54" fmla="*/ 99 w 233"/>
                <a:gd name="T55" fmla="*/ 25 h 257"/>
                <a:gd name="T56" fmla="*/ 98 w 233"/>
                <a:gd name="T57" fmla="*/ 79 h 257"/>
                <a:gd name="T58" fmla="*/ 80 w 233"/>
                <a:gd name="T59" fmla="*/ 84 h 257"/>
                <a:gd name="T60" fmla="*/ 74 w 233"/>
                <a:gd name="T61" fmla="*/ 92 h 257"/>
                <a:gd name="T62" fmla="*/ 78 w 233"/>
                <a:gd name="T63" fmla="*/ 123 h 257"/>
                <a:gd name="T64" fmla="*/ 5 w 233"/>
                <a:gd name="T65" fmla="*/ 124 h 257"/>
                <a:gd name="T66" fmla="*/ 0 w 233"/>
                <a:gd name="T67" fmla="*/ 132 h 25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33" h="257">
                  <a:moveTo>
                    <a:pt x="0" y="132"/>
                  </a:moveTo>
                  <a:lnTo>
                    <a:pt x="3" y="130"/>
                  </a:lnTo>
                  <a:lnTo>
                    <a:pt x="13" y="145"/>
                  </a:lnTo>
                  <a:lnTo>
                    <a:pt x="15" y="155"/>
                  </a:lnTo>
                  <a:lnTo>
                    <a:pt x="9" y="164"/>
                  </a:lnTo>
                  <a:lnTo>
                    <a:pt x="16" y="183"/>
                  </a:lnTo>
                  <a:lnTo>
                    <a:pt x="16" y="200"/>
                  </a:lnTo>
                  <a:lnTo>
                    <a:pt x="7" y="231"/>
                  </a:lnTo>
                  <a:lnTo>
                    <a:pt x="12" y="223"/>
                  </a:lnTo>
                  <a:lnTo>
                    <a:pt x="49" y="220"/>
                  </a:lnTo>
                  <a:lnTo>
                    <a:pt x="60" y="231"/>
                  </a:lnTo>
                  <a:lnTo>
                    <a:pt x="68" y="231"/>
                  </a:lnTo>
                  <a:lnTo>
                    <a:pt x="78" y="247"/>
                  </a:lnTo>
                  <a:lnTo>
                    <a:pt x="93" y="257"/>
                  </a:lnTo>
                  <a:lnTo>
                    <a:pt x="100" y="250"/>
                  </a:lnTo>
                  <a:lnTo>
                    <a:pt x="107" y="236"/>
                  </a:lnTo>
                  <a:lnTo>
                    <a:pt x="111" y="238"/>
                  </a:lnTo>
                  <a:lnTo>
                    <a:pt x="117" y="249"/>
                  </a:lnTo>
                  <a:lnTo>
                    <a:pt x="123" y="250"/>
                  </a:lnTo>
                  <a:lnTo>
                    <a:pt x="132" y="243"/>
                  </a:lnTo>
                  <a:lnTo>
                    <a:pt x="221" y="244"/>
                  </a:lnTo>
                  <a:lnTo>
                    <a:pt x="225" y="228"/>
                  </a:lnTo>
                  <a:lnTo>
                    <a:pt x="217" y="226"/>
                  </a:lnTo>
                  <a:lnTo>
                    <a:pt x="198" y="49"/>
                  </a:lnTo>
                  <a:lnTo>
                    <a:pt x="233" y="49"/>
                  </a:lnTo>
                  <a:lnTo>
                    <a:pt x="162" y="0"/>
                  </a:lnTo>
                  <a:lnTo>
                    <a:pt x="160" y="26"/>
                  </a:lnTo>
                  <a:lnTo>
                    <a:pt x="99" y="25"/>
                  </a:lnTo>
                  <a:lnTo>
                    <a:pt x="98" y="79"/>
                  </a:lnTo>
                  <a:lnTo>
                    <a:pt x="80" y="84"/>
                  </a:lnTo>
                  <a:lnTo>
                    <a:pt x="74" y="92"/>
                  </a:lnTo>
                  <a:lnTo>
                    <a:pt x="78" y="123"/>
                  </a:lnTo>
                  <a:lnTo>
                    <a:pt x="5" y="124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5" name="Freeform 978">
              <a:extLst>
                <a:ext uri="{FF2B5EF4-FFF2-40B4-BE49-F238E27FC236}">
                  <a16:creationId xmlns="" xmlns:a16="http://schemas.microsoft.com/office/drawing/2014/main" id="{BA0B39FD-7152-415E-A7D6-0A9B0271112E}"/>
                </a:ext>
              </a:extLst>
            </p:cNvPr>
            <p:cNvSpPr>
              <a:spLocks/>
            </p:cNvSpPr>
            <p:nvPr/>
          </p:nvSpPr>
          <p:spPr bwMode="gray">
            <a:xfrm>
              <a:off x="2342905" y="1871143"/>
              <a:ext cx="696176" cy="568970"/>
            </a:xfrm>
            <a:custGeom>
              <a:avLst/>
              <a:gdLst>
                <a:gd name="T0" fmla="*/ 0 w 230"/>
                <a:gd name="T1" fmla="*/ 187 h 187"/>
                <a:gd name="T2" fmla="*/ 1 w 230"/>
                <a:gd name="T3" fmla="*/ 183 h 187"/>
                <a:gd name="T4" fmla="*/ 26 w 230"/>
                <a:gd name="T5" fmla="*/ 175 h 187"/>
                <a:gd name="T6" fmla="*/ 51 w 230"/>
                <a:gd name="T7" fmla="*/ 155 h 187"/>
                <a:gd name="T8" fmla="*/ 57 w 230"/>
                <a:gd name="T9" fmla="*/ 146 h 187"/>
                <a:gd name="T10" fmla="*/ 63 w 230"/>
                <a:gd name="T11" fmla="*/ 135 h 187"/>
                <a:gd name="T12" fmla="*/ 60 w 230"/>
                <a:gd name="T13" fmla="*/ 121 h 187"/>
                <a:gd name="T14" fmla="*/ 61 w 230"/>
                <a:gd name="T15" fmla="*/ 104 h 187"/>
                <a:gd name="T16" fmla="*/ 72 w 230"/>
                <a:gd name="T17" fmla="*/ 90 h 187"/>
                <a:gd name="T18" fmla="*/ 75 w 230"/>
                <a:gd name="T19" fmla="*/ 79 h 187"/>
                <a:gd name="T20" fmla="*/ 90 w 230"/>
                <a:gd name="T21" fmla="*/ 62 h 187"/>
                <a:gd name="T22" fmla="*/ 122 w 230"/>
                <a:gd name="T23" fmla="*/ 43 h 187"/>
                <a:gd name="T24" fmla="*/ 139 w 230"/>
                <a:gd name="T25" fmla="*/ 4 h 187"/>
                <a:gd name="T26" fmla="*/ 148 w 230"/>
                <a:gd name="T27" fmla="*/ 0 h 187"/>
                <a:gd name="T28" fmla="*/ 156 w 230"/>
                <a:gd name="T29" fmla="*/ 11 h 187"/>
                <a:gd name="T30" fmla="*/ 167 w 230"/>
                <a:gd name="T31" fmla="*/ 17 h 187"/>
                <a:gd name="T32" fmla="*/ 193 w 230"/>
                <a:gd name="T33" fmla="*/ 14 h 187"/>
                <a:gd name="T34" fmla="*/ 213 w 230"/>
                <a:gd name="T35" fmla="*/ 19 h 187"/>
                <a:gd name="T36" fmla="*/ 208 w 230"/>
                <a:gd name="T37" fmla="*/ 19 h 187"/>
                <a:gd name="T38" fmla="*/ 218 w 230"/>
                <a:gd name="T39" fmla="*/ 26 h 187"/>
                <a:gd name="T40" fmla="*/ 220 w 230"/>
                <a:gd name="T41" fmla="*/ 66 h 187"/>
                <a:gd name="T42" fmla="*/ 230 w 230"/>
                <a:gd name="T43" fmla="*/ 78 h 187"/>
                <a:gd name="T44" fmla="*/ 227 w 230"/>
                <a:gd name="T45" fmla="*/ 82 h 187"/>
                <a:gd name="T46" fmla="*/ 228 w 230"/>
                <a:gd name="T47" fmla="*/ 86 h 187"/>
                <a:gd name="T48" fmla="*/ 195 w 230"/>
                <a:gd name="T49" fmla="*/ 88 h 187"/>
                <a:gd name="T50" fmla="*/ 193 w 230"/>
                <a:gd name="T51" fmla="*/ 94 h 187"/>
                <a:gd name="T52" fmla="*/ 177 w 230"/>
                <a:gd name="T53" fmla="*/ 98 h 187"/>
                <a:gd name="T54" fmla="*/ 177 w 230"/>
                <a:gd name="T55" fmla="*/ 108 h 187"/>
                <a:gd name="T56" fmla="*/ 180 w 230"/>
                <a:gd name="T57" fmla="*/ 113 h 187"/>
                <a:gd name="T58" fmla="*/ 158 w 230"/>
                <a:gd name="T59" fmla="*/ 123 h 187"/>
                <a:gd name="T60" fmla="*/ 142 w 230"/>
                <a:gd name="T61" fmla="*/ 138 h 187"/>
                <a:gd name="T62" fmla="*/ 125 w 230"/>
                <a:gd name="T63" fmla="*/ 140 h 187"/>
                <a:gd name="T64" fmla="*/ 122 w 230"/>
                <a:gd name="T65" fmla="*/ 145 h 187"/>
                <a:gd name="T66" fmla="*/ 114 w 230"/>
                <a:gd name="T67" fmla="*/ 144 h 187"/>
                <a:gd name="T68" fmla="*/ 93 w 230"/>
                <a:gd name="T69" fmla="*/ 155 h 187"/>
                <a:gd name="T70" fmla="*/ 85 w 230"/>
                <a:gd name="T71" fmla="*/ 162 h 187"/>
                <a:gd name="T72" fmla="*/ 85 w 230"/>
                <a:gd name="T73" fmla="*/ 187 h 187"/>
                <a:gd name="T74" fmla="*/ 0 w 230"/>
                <a:gd name="T75" fmla="*/ 187 h 18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30" h="187">
                  <a:moveTo>
                    <a:pt x="0" y="187"/>
                  </a:moveTo>
                  <a:lnTo>
                    <a:pt x="1" y="183"/>
                  </a:lnTo>
                  <a:lnTo>
                    <a:pt x="26" y="175"/>
                  </a:lnTo>
                  <a:lnTo>
                    <a:pt x="51" y="155"/>
                  </a:lnTo>
                  <a:lnTo>
                    <a:pt x="57" y="146"/>
                  </a:lnTo>
                  <a:lnTo>
                    <a:pt x="63" y="135"/>
                  </a:lnTo>
                  <a:lnTo>
                    <a:pt x="60" y="121"/>
                  </a:lnTo>
                  <a:lnTo>
                    <a:pt x="61" y="104"/>
                  </a:lnTo>
                  <a:lnTo>
                    <a:pt x="72" y="90"/>
                  </a:lnTo>
                  <a:lnTo>
                    <a:pt x="75" y="79"/>
                  </a:lnTo>
                  <a:lnTo>
                    <a:pt x="90" y="62"/>
                  </a:lnTo>
                  <a:lnTo>
                    <a:pt x="122" y="43"/>
                  </a:lnTo>
                  <a:lnTo>
                    <a:pt x="139" y="4"/>
                  </a:lnTo>
                  <a:lnTo>
                    <a:pt x="148" y="0"/>
                  </a:lnTo>
                  <a:lnTo>
                    <a:pt x="156" y="11"/>
                  </a:lnTo>
                  <a:lnTo>
                    <a:pt x="167" y="17"/>
                  </a:lnTo>
                  <a:lnTo>
                    <a:pt x="193" y="14"/>
                  </a:lnTo>
                  <a:lnTo>
                    <a:pt x="213" y="19"/>
                  </a:lnTo>
                  <a:lnTo>
                    <a:pt x="208" y="19"/>
                  </a:lnTo>
                  <a:lnTo>
                    <a:pt x="218" y="26"/>
                  </a:lnTo>
                  <a:lnTo>
                    <a:pt x="220" y="66"/>
                  </a:lnTo>
                  <a:lnTo>
                    <a:pt x="230" y="78"/>
                  </a:lnTo>
                  <a:lnTo>
                    <a:pt x="227" y="82"/>
                  </a:lnTo>
                  <a:lnTo>
                    <a:pt x="228" y="86"/>
                  </a:lnTo>
                  <a:lnTo>
                    <a:pt x="195" y="88"/>
                  </a:lnTo>
                  <a:lnTo>
                    <a:pt x="193" y="94"/>
                  </a:lnTo>
                  <a:lnTo>
                    <a:pt x="177" y="98"/>
                  </a:lnTo>
                  <a:lnTo>
                    <a:pt x="177" y="108"/>
                  </a:lnTo>
                  <a:lnTo>
                    <a:pt x="180" y="113"/>
                  </a:lnTo>
                  <a:lnTo>
                    <a:pt x="158" y="123"/>
                  </a:lnTo>
                  <a:lnTo>
                    <a:pt x="142" y="138"/>
                  </a:lnTo>
                  <a:lnTo>
                    <a:pt x="125" y="140"/>
                  </a:lnTo>
                  <a:lnTo>
                    <a:pt x="122" y="145"/>
                  </a:lnTo>
                  <a:lnTo>
                    <a:pt x="114" y="144"/>
                  </a:lnTo>
                  <a:lnTo>
                    <a:pt x="93" y="155"/>
                  </a:lnTo>
                  <a:lnTo>
                    <a:pt x="85" y="162"/>
                  </a:lnTo>
                  <a:lnTo>
                    <a:pt x="85" y="187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6" name="Freeform 979">
              <a:extLst>
                <a:ext uri="{FF2B5EF4-FFF2-40B4-BE49-F238E27FC236}">
                  <a16:creationId xmlns="" xmlns:a16="http://schemas.microsoft.com/office/drawing/2014/main" id="{9BC863F3-F8D4-426B-AE43-B80A93D5B71B}"/>
                </a:ext>
              </a:extLst>
            </p:cNvPr>
            <p:cNvSpPr>
              <a:spLocks/>
            </p:cNvSpPr>
            <p:nvPr/>
          </p:nvSpPr>
          <p:spPr bwMode="gray">
            <a:xfrm>
              <a:off x="3105676" y="2713947"/>
              <a:ext cx="932274" cy="727186"/>
            </a:xfrm>
            <a:custGeom>
              <a:avLst/>
              <a:gdLst>
                <a:gd name="T0" fmla="*/ 290 w 308"/>
                <a:gd name="T1" fmla="*/ 9 h 239"/>
                <a:gd name="T2" fmla="*/ 283 w 308"/>
                <a:gd name="T3" fmla="*/ 12 h 239"/>
                <a:gd name="T4" fmla="*/ 267 w 308"/>
                <a:gd name="T5" fmla="*/ 0 h 239"/>
                <a:gd name="T6" fmla="*/ 226 w 308"/>
                <a:gd name="T7" fmla="*/ 0 h 239"/>
                <a:gd name="T8" fmla="*/ 151 w 308"/>
                <a:gd name="T9" fmla="*/ 50 h 239"/>
                <a:gd name="T10" fmla="*/ 108 w 308"/>
                <a:gd name="T11" fmla="*/ 82 h 239"/>
                <a:gd name="T12" fmla="*/ 79 w 308"/>
                <a:gd name="T13" fmla="*/ 89 h 239"/>
                <a:gd name="T14" fmla="*/ 79 w 308"/>
                <a:gd name="T15" fmla="*/ 153 h 239"/>
                <a:gd name="T16" fmla="*/ 74 w 308"/>
                <a:gd name="T17" fmla="*/ 156 h 239"/>
                <a:gd name="T18" fmla="*/ 65 w 308"/>
                <a:gd name="T19" fmla="*/ 166 h 239"/>
                <a:gd name="T20" fmla="*/ 23 w 308"/>
                <a:gd name="T21" fmla="*/ 166 h 239"/>
                <a:gd name="T22" fmla="*/ 15 w 308"/>
                <a:gd name="T23" fmla="*/ 174 h 239"/>
                <a:gd name="T24" fmla="*/ 1 w 308"/>
                <a:gd name="T25" fmla="*/ 174 h 239"/>
                <a:gd name="T26" fmla="*/ 0 w 308"/>
                <a:gd name="T27" fmla="*/ 182 h 239"/>
                <a:gd name="T28" fmla="*/ 5 w 308"/>
                <a:gd name="T29" fmla="*/ 194 h 239"/>
                <a:gd name="T30" fmla="*/ 24 w 308"/>
                <a:gd name="T31" fmla="*/ 219 h 239"/>
                <a:gd name="T32" fmla="*/ 39 w 308"/>
                <a:gd name="T33" fmla="*/ 220 h 239"/>
                <a:gd name="T34" fmla="*/ 41 w 308"/>
                <a:gd name="T35" fmla="*/ 224 h 239"/>
                <a:gd name="T36" fmla="*/ 39 w 308"/>
                <a:gd name="T37" fmla="*/ 228 h 239"/>
                <a:gd name="T38" fmla="*/ 44 w 308"/>
                <a:gd name="T39" fmla="*/ 234 h 239"/>
                <a:gd name="T40" fmla="*/ 46 w 308"/>
                <a:gd name="T41" fmla="*/ 233 h 239"/>
                <a:gd name="T42" fmla="*/ 44 w 308"/>
                <a:gd name="T43" fmla="*/ 228 h 239"/>
                <a:gd name="T44" fmla="*/ 53 w 308"/>
                <a:gd name="T45" fmla="*/ 225 h 239"/>
                <a:gd name="T46" fmla="*/ 67 w 308"/>
                <a:gd name="T47" fmla="*/ 239 h 239"/>
                <a:gd name="T48" fmla="*/ 67 w 308"/>
                <a:gd name="T49" fmla="*/ 224 h 239"/>
                <a:gd name="T50" fmla="*/ 75 w 308"/>
                <a:gd name="T51" fmla="*/ 217 h 239"/>
                <a:gd name="T52" fmla="*/ 79 w 308"/>
                <a:gd name="T53" fmla="*/ 205 h 239"/>
                <a:gd name="T54" fmla="*/ 92 w 308"/>
                <a:gd name="T55" fmla="*/ 199 h 239"/>
                <a:gd name="T56" fmla="*/ 108 w 308"/>
                <a:gd name="T57" fmla="*/ 197 h 239"/>
                <a:gd name="T58" fmla="*/ 133 w 308"/>
                <a:gd name="T59" fmla="*/ 215 h 239"/>
                <a:gd name="T60" fmla="*/ 152 w 308"/>
                <a:gd name="T61" fmla="*/ 207 h 239"/>
                <a:gd name="T62" fmla="*/ 165 w 308"/>
                <a:gd name="T63" fmla="*/ 216 h 239"/>
                <a:gd name="T64" fmla="*/ 179 w 308"/>
                <a:gd name="T65" fmla="*/ 219 h 239"/>
                <a:gd name="T66" fmla="*/ 197 w 308"/>
                <a:gd name="T67" fmla="*/ 207 h 239"/>
                <a:gd name="T68" fmla="*/ 223 w 308"/>
                <a:gd name="T69" fmla="*/ 206 h 239"/>
                <a:gd name="T70" fmla="*/ 237 w 308"/>
                <a:gd name="T71" fmla="*/ 210 h 239"/>
                <a:gd name="T72" fmla="*/ 250 w 308"/>
                <a:gd name="T73" fmla="*/ 202 h 239"/>
                <a:gd name="T74" fmla="*/ 252 w 308"/>
                <a:gd name="T75" fmla="*/ 197 h 239"/>
                <a:gd name="T76" fmla="*/ 250 w 308"/>
                <a:gd name="T77" fmla="*/ 191 h 239"/>
                <a:gd name="T78" fmla="*/ 253 w 308"/>
                <a:gd name="T79" fmla="*/ 187 h 239"/>
                <a:gd name="T80" fmla="*/ 261 w 308"/>
                <a:gd name="T81" fmla="*/ 187 h 239"/>
                <a:gd name="T82" fmla="*/ 257 w 308"/>
                <a:gd name="T83" fmla="*/ 186 h 239"/>
                <a:gd name="T84" fmla="*/ 262 w 308"/>
                <a:gd name="T85" fmla="*/ 171 h 239"/>
                <a:gd name="T86" fmla="*/ 296 w 308"/>
                <a:gd name="T87" fmla="*/ 134 h 239"/>
                <a:gd name="T88" fmla="*/ 299 w 308"/>
                <a:gd name="T89" fmla="*/ 101 h 239"/>
                <a:gd name="T90" fmla="*/ 303 w 308"/>
                <a:gd name="T91" fmla="*/ 72 h 239"/>
                <a:gd name="T92" fmla="*/ 308 w 308"/>
                <a:gd name="T93" fmla="*/ 63 h 239"/>
                <a:gd name="T94" fmla="*/ 296 w 308"/>
                <a:gd name="T95" fmla="*/ 54 h 239"/>
                <a:gd name="T96" fmla="*/ 290 w 308"/>
                <a:gd name="T97" fmla="*/ 43 h 239"/>
                <a:gd name="T98" fmla="*/ 290 w 308"/>
                <a:gd name="T99" fmla="*/ 9 h 23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08" h="239">
                  <a:moveTo>
                    <a:pt x="290" y="9"/>
                  </a:moveTo>
                  <a:lnTo>
                    <a:pt x="283" y="12"/>
                  </a:lnTo>
                  <a:lnTo>
                    <a:pt x="267" y="0"/>
                  </a:lnTo>
                  <a:lnTo>
                    <a:pt x="226" y="0"/>
                  </a:lnTo>
                  <a:lnTo>
                    <a:pt x="151" y="50"/>
                  </a:lnTo>
                  <a:lnTo>
                    <a:pt x="108" y="82"/>
                  </a:lnTo>
                  <a:lnTo>
                    <a:pt x="79" y="89"/>
                  </a:lnTo>
                  <a:lnTo>
                    <a:pt x="79" y="153"/>
                  </a:lnTo>
                  <a:lnTo>
                    <a:pt x="74" y="156"/>
                  </a:lnTo>
                  <a:lnTo>
                    <a:pt x="65" y="166"/>
                  </a:lnTo>
                  <a:lnTo>
                    <a:pt x="23" y="166"/>
                  </a:lnTo>
                  <a:lnTo>
                    <a:pt x="15" y="174"/>
                  </a:lnTo>
                  <a:lnTo>
                    <a:pt x="1" y="174"/>
                  </a:lnTo>
                  <a:lnTo>
                    <a:pt x="0" y="182"/>
                  </a:lnTo>
                  <a:lnTo>
                    <a:pt x="5" y="194"/>
                  </a:lnTo>
                  <a:lnTo>
                    <a:pt x="24" y="219"/>
                  </a:lnTo>
                  <a:lnTo>
                    <a:pt x="39" y="220"/>
                  </a:lnTo>
                  <a:lnTo>
                    <a:pt x="41" y="224"/>
                  </a:lnTo>
                  <a:lnTo>
                    <a:pt x="39" y="228"/>
                  </a:lnTo>
                  <a:lnTo>
                    <a:pt x="44" y="234"/>
                  </a:lnTo>
                  <a:lnTo>
                    <a:pt x="46" y="233"/>
                  </a:lnTo>
                  <a:lnTo>
                    <a:pt x="44" y="228"/>
                  </a:lnTo>
                  <a:lnTo>
                    <a:pt x="53" y="225"/>
                  </a:lnTo>
                  <a:lnTo>
                    <a:pt x="67" y="239"/>
                  </a:lnTo>
                  <a:lnTo>
                    <a:pt x="67" y="224"/>
                  </a:lnTo>
                  <a:lnTo>
                    <a:pt x="75" y="217"/>
                  </a:lnTo>
                  <a:lnTo>
                    <a:pt x="79" y="205"/>
                  </a:lnTo>
                  <a:lnTo>
                    <a:pt x="92" y="199"/>
                  </a:lnTo>
                  <a:lnTo>
                    <a:pt x="108" y="197"/>
                  </a:lnTo>
                  <a:lnTo>
                    <a:pt x="133" y="215"/>
                  </a:lnTo>
                  <a:lnTo>
                    <a:pt x="152" y="207"/>
                  </a:lnTo>
                  <a:lnTo>
                    <a:pt x="165" y="216"/>
                  </a:lnTo>
                  <a:lnTo>
                    <a:pt x="179" y="219"/>
                  </a:lnTo>
                  <a:lnTo>
                    <a:pt x="197" y="207"/>
                  </a:lnTo>
                  <a:lnTo>
                    <a:pt x="223" y="206"/>
                  </a:lnTo>
                  <a:lnTo>
                    <a:pt x="237" y="210"/>
                  </a:lnTo>
                  <a:lnTo>
                    <a:pt x="250" y="202"/>
                  </a:lnTo>
                  <a:lnTo>
                    <a:pt x="252" y="197"/>
                  </a:lnTo>
                  <a:lnTo>
                    <a:pt x="250" y="191"/>
                  </a:lnTo>
                  <a:lnTo>
                    <a:pt x="253" y="187"/>
                  </a:lnTo>
                  <a:lnTo>
                    <a:pt x="261" y="187"/>
                  </a:lnTo>
                  <a:lnTo>
                    <a:pt x="257" y="186"/>
                  </a:lnTo>
                  <a:lnTo>
                    <a:pt x="262" y="171"/>
                  </a:lnTo>
                  <a:lnTo>
                    <a:pt x="296" y="134"/>
                  </a:lnTo>
                  <a:lnTo>
                    <a:pt x="299" y="101"/>
                  </a:lnTo>
                  <a:lnTo>
                    <a:pt x="303" y="72"/>
                  </a:lnTo>
                  <a:lnTo>
                    <a:pt x="308" y="63"/>
                  </a:lnTo>
                  <a:lnTo>
                    <a:pt x="296" y="54"/>
                  </a:lnTo>
                  <a:lnTo>
                    <a:pt x="290" y="43"/>
                  </a:lnTo>
                  <a:lnTo>
                    <a:pt x="290" y="9"/>
                  </a:lnTo>
                  <a:close/>
                </a:path>
              </a:pathLst>
            </a:custGeom>
            <a:solidFill>
              <a:srgbClr val="FF5206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7" name="Freeform 980">
              <a:extLst>
                <a:ext uri="{FF2B5EF4-FFF2-40B4-BE49-F238E27FC236}">
                  <a16:creationId xmlns="" xmlns:a16="http://schemas.microsoft.com/office/drawing/2014/main" id="{E80DCF38-874D-477A-83F8-448E03664000}"/>
                </a:ext>
              </a:extLst>
            </p:cNvPr>
            <p:cNvSpPr>
              <a:spLocks/>
            </p:cNvSpPr>
            <p:nvPr/>
          </p:nvSpPr>
          <p:spPr bwMode="gray">
            <a:xfrm>
              <a:off x="3266100" y="3313340"/>
              <a:ext cx="678018" cy="575053"/>
            </a:xfrm>
            <a:custGeom>
              <a:avLst/>
              <a:gdLst>
                <a:gd name="T0" fmla="*/ 42 w 224"/>
                <a:gd name="T1" fmla="*/ 157 h 189"/>
                <a:gd name="T2" fmla="*/ 39 w 224"/>
                <a:gd name="T3" fmla="*/ 151 h 189"/>
                <a:gd name="T4" fmla="*/ 27 w 224"/>
                <a:gd name="T5" fmla="*/ 146 h 189"/>
                <a:gd name="T6" fmla="*/ 0 w 224"/>
                <a:gd name="T7" fmla="*/ 147 h 189"/>
                <a:gd name="T8" fmla="*/ 0 w 224"/>
                <a:gd name="T9" fmla="*/ 105 h 189"/>
                <a:gd name="T10" fmla="*/ 7 w 224"/>
                <a:gd name="T11" fmla="*/ 83 h 189"/>
                <a:gd name="T12" fmla="*/ 14 w 224"/>
                <a:gd name="T13" fmla="*/ 77 h 189"/>
                <a:gd name="T14" fmla="*/ 14 w 224"/>
                <a:gd name="T15" fmla="*/ 69 h 189"/>
                <a:gd name="T16" fmla="*/ 18 w 224"/>
                <a:gd name="T17" fmla="*/ 67 h 189"/>
                <a:gd name="T18" fmla="*/ 17 w 224"/>
                <a:gd name="T19" fmla="*/ 54 h 189"/>
                <a:gd name="T20" fmla="*/ 13 w 224"/>
                <a:gd name="T21" fmla="*/ 48 h 189"/>
                <a:gd name="T22" fmla="*/ 14 w 224"/>
                <a:gd name="T23" fmla="*/ 42 h 189"/>
                <a:gd name="T24" fmla="*/ 14 w 224"/>
                <a:gd name="T25" fmla="*/ 27 h 189"/>
                <a:gd name="T26" fmla="*/ 22 w 224"/>
                <a:gd name="T27" fmla="*/ 20 h 189"/>
                <a:gd name="T28" fmla="*/ 26 w 224"/>
                <a:gd name="T29" fmla="*/ 8 h 189"/>
                <a:gd name="T30" fmla="*/ 39 w 224"/>
                <a:gd name="T31" fmla="*/ 2 h 189"/>
                <a:gd name="T32" fmla="*/ 55 w 224"/>
                <a:gd name="T33" fmla="*/ 0 h 189"/>
                <a:gd name="T34" fmla="*/ 80 w 224"/>
                <a:gd name="T35" fmla="*/ 18 h 189"/>
                <a:gd name="T36" fmla="*/ 99 w 224"/>
                <a:gd name="T37" fmla="*/ 10 h 189"/>
                <a:gd name="T38" fmla="*/ 112 w 224"/>
                <a:gd name="T39" fmla="*/ 19 h 189"/>
                <a:gd name="T40" fmla="*/ 126 w 224"/>
                <a:gd name="T41" fmla="*/ 22 h 189"/>
                <a:gd name="T42" fmla="*/ 144 w 224"/>
                <a:gd name="T43" fmla="*/ 10 h 189"/>
                <a:gd name="T44" fmla="*/ 170 w 224"/>
                <a:gd name="T45" fmla="*/ 9 h 189"/>
                <a:gd name="T46" fmla="*/ 184 w 224"/>
                <a:gd name="T47" fmla="*/ 13 h 189"/>
                <a:gd name="T48" fmla="*/ 197 w 224"/>
                <a:gd name="T49" fmla="*/ 5 h 189"/>
                <a:gd name="T50" fmla="*/ 199 w 224"/>
                <a:gd name="T51" fmla="*/ 0 h 189"/>
                <a:gd name="T52" fmla="*/ 218 w 224"/>
                <a:gd name="T53" fmla="*/ 26 h 189"/>
                <a:gd name="T54" fmla="*/ 224 w 224"/>
                <a:gd name="T55" fmla="*/ 32 h 189"/>
                <a:gd name="T56" fmla="*/ 224 w 224"/>
                <a:gd name="T57" fmla="*/ 42 h 189"/>
                <a:gd name="T58" fmla="*/ 206 w 224"/>
                <a:gd name="T59" fmla="*/ 57 h 189"/>
                <a:gd name="T60" fmla="*/ 193 w 224"/>
                <a:gd name="T61" fmla="*/ 97 h 189"/>
                <a:gd name="T62" fmla="*/ 183 w 224"/>
                <a:gd name="T63" fmla="*/ 106 h 189"/>
                <a:gd name="T64" fmla="*/ 167 w 224"/>
                <a:gd name="T65" fmla="*/ 142 h 189"/>
                <a:gd name="T66" fmla="*/ 159 w 224"/>
                <a:gd name="T67" fmla="*/ 144 h 189"/>
                <a:gd name="T68" fmla="*/ 149 w 224"/>
                <a:gd name="T69" fmla="*/ 136 h 189"/>
                <a:gd name="T70" fmla="*/ 130 w 224"/>
                <a:gd name="T71" fmla="*/ 136 h 189"/>
                <a:gd name="T72" fmla="*/ 116 w 224"/>
                <a:gd name="T73" fmla="*/ 156 h 189"/>
                <a:gd name="T74" fmla="*/ 108 w 224"/>
                <a:gd name="T75" fmla="*/ 179 h 189"/>
                <a:gd name="T76" fmla="*/ 105 w 224"/>
                <a:gd name="T77" fmla="*/ 176 h 189"/>
                <a:gd name="T78" fmla="*/ 102 w 224"/>
                <a:gd name="T79" fmla="*/ 184 h 189"/>
                <a:gd name="T80" fmla="*/ 83 w 224"/>
                <a:gd name="T81" fmla="*/ 180 h 189"/>
                <a:gd name="T82" fmla="*/ 79 w 224"/>
                <a:gd name="T83" fmla="*/ 185 h 189"/>
                <a:gd name="T84" fmla="*/ 66 w 224"/>
                <a:gd name="T85" fmla="*/ 189 h 189"/>
                <a:gd name="T86" fmla="*/ 51 w 224"/>
                <a:gd name="T87" fmla="*/ 177 h 189"/>
                <a:gd name="T88" fmla="*/ 51 w 224"/>
                <a:gd name="T89" fmla="*/ 165 h 189"/>
                <a:gd name="T90" fmla="*/ 42 w 224"/>
                <a:gd name="T91" fmla="*/ 157 h 18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4" h="189">
                  <a:moveTo>
                    <a:pt x="42" y="157"/>
                  </a:moveTo>
                  <a:lnTo>
                    <a:pt x="39" y="151"/>
                  </a:lnTo>
                  <a:lnTo>
                    <a:pt x="27" y="146"/>
                  </a:lnTo>
                  <a:lnTo>
                    <a:pt x="0" y="147"/>
                  </a:lnTo>
                  <a:lnTo>
                    <a:pt x="0" y="105"/>
                  </a:lnTo>
                  <a:lnTo>
                    <a:pt x="7" y="83"/>
                  </a:lnTo>
                  <a:lnTo>
                    <a:pt x="14" y="77"/>
                  </a:lnTo>
                  <a:lnTo>
                    <a:pt x="14" y="69"/>
                  </a:lnTo>
                  <a:lnTo>
                    <a:pt x="18" y="67"/>
                  </a:lnTo>
                  <a:lnTo>
                    <a:pt x="17" y="54"/>
                  </a:lnTo>
                  <a:lnTo>
                    <a:pt x="13" y="48"/>
                  </a:lnTo>
                  <a:lnTo>
                    <a:pt x="14" y="42"/>
                  </a:lnTo>
                  <a:lnTo>
                    <a:pt x="14" y="27"/>
                  </a:lnTo>
                  <a:lnTo>
                    <a:pt x="22" y="20"/>
                  </a:lnTo>
                  <a:lnTo>
                    <a:pt x="26" y="8"/>
                  </a:lnTo>
                  <a:lnTo>
                    <a:pt x="39" y="2"/>
                  </a:lnTo>
                  <a:lnTo>
                    <a:pt x="55" y="0"/>
                  </a:lnTo>
                  <a:lnTo>
                    <a:pt x="80" y="18"/>
                  </a:lnTo>
                  <a:lnTo>
                    <a:pt x="99" y="10"/>
                  </a:lnTo>
                  <a:lnTo>
                    <a:pt x="112" y="19"/>
                  </a:lnTo>
                  <a:lnTo>
                    <a:pt x="126" y="22"/>
                  </a:lnTo>
                  <a:lnTo>
                    <a:pt x="144" y="10"/>
                  </a:lnTo>
                  <a:lnTo>
                    <a:pt x="170" y="9"/>
                  </a:lnTo>
                  <a:lnTo>
                    <a:pt x="184" y="13"/>
                  </a:lnTo>
                  <a:lnTo>
                    <a:pt x="197" y="5"/>
                  </a:lnTo>
                  <a:lnTo>
                    <a:pt x="199" y="0"/>
                  </a:lnTo>
                  <a:lnTo>
                    <a:pt x="218" y="26"/>
                  </a:lnTo>
                  <a:lnTo>
                    <a:pt x="224" y="32"/>
                  </a:lnTo>
                  <a:lnTo>
                    <a:pt x="224" y="42"/>
                  </a:lnTo>
                  <a:lnTo>
                    <a:pt x="206" y="57"/>
                  </a:lnTo>
                  <a:lnTo>
                    <a:pt x="193" y="97"/>
                  </a:lnTo>
                  <a:lnTo>
                    <a:pt x="183" y="106"/>
                  </a:lnTo>
                  <a:lnTo>
                    <a:pt x="167" y="142"/>
                  </a:lnTo>
                  <a:lnTo>
                    <a:pt x="159" y="144"/>
                  </a:lnTo>
                  <a:lnTo>
                    <a:pt x="149" y="136"/>
                  </a:lnTo>
                  <a:lnTo>
                    <a:pt x="130" y="136"/>
                  </a:lnTo>
                  <a:lnTo>
                    <a:pt x="116" y="156"/>
                  </a:lnTo>
                  <a:lnTo>
                    <a:pt x="108" y="179"/>
                  </a:lnTo>
                  <a:lnTo>
                    <a:pt x="105" y="176"/>
                  </a:lnTo>
                  <a:lnTo>
                    <a:pt x="102" y="184"/>
                  </a:lnTo>
                  <a:lnTo>
                    <a:pt x="83" y="180"/>
                  </a:lnTo>
                  <a:lnTo>
                    <a:pt x="79" y="185"/>
                  </a:lnTo>
                  <a:lnTo>
                    <a:pt x="66" y="189"/>
                  </a:lnTo>
                  <a:lnTo>
                    <a:pt x="51" y="177"/>
                  </a:lnTo>
                  <a:lnTo>
                    <a:pt x="51" y="165"/>
                  </a:lnTo>
                  <a:lnTo>
                    <a:pt x="42" y="157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8" name="Freeform 981">
              <a:extLst>
                <a:ext uri="{FF2B5EF4-FFF2-40B4-BE49-F238E27FC236}">
                  <a16:creationId xmlns="" xmlns:a16="http://schemas.microsoft.com/office/drawing/2014/main" id="{36187107-7BB6-47EF-8CD8-89599B7DC8AF}"/>
                </a:ext>
              </a:extLst>
            </p:cNvPr>
            <p:cNvSpPr>
              <a:spLocks/>
            </p:cNvSpPr>
            <p:nvPr/>
          </p:nvSpPr>
          <p:spPr bwMode="gray">
            <a:xfrm>
              <a:off x="2118915" y="3380277"/>
              <a:ext cx="184639" cy="106491"/>
            </a:xfrm>
            <a:custGeom>
              <a:avLst/>
              <a:gdLst>
                <a:gd name="T0" fmla="*/ 32 w 61"/>
                <a:gd name="T1" fmla="*/ 35 h 35"/>
                <a:gd name="T2" fmla="*/ 27 w 61"/>
                <a:gd name="T3" fmla="*/ 30 h 35"/>
                <a:gd name="T4" fmla="*/ 25 w 61"/>
                <a:gd name="T5" fmla="*/ 20 h 35"/>
                <a:gd name="T6" fmla="*/ 37 w 61"/>
                <a:gd name="T7" fmla="*/ 15 h 35"/>
                <a:gd name="T8" fmla="*/ 17 w 61"/>
                <a:gd name="T9" fmla="*/ 20 h 35"/>
                <a:gd name="T10" fmla="*/ 0 w 61"/>
                <a:gd name="T11" fmla="*/ 5 h 35"/>
                <a:gd name="T12" fmla="*/ 19 w 61"/>
                <a:gd name="T13" fmla="*/ 5 h 35"/>
                <a:gd name="T14" fmla="*/ 32 w 61"/>
                <a:gd name="T15" fmla="*/ 1 h 35"/>
                <a:gd name="T16" fmla="*/ 59 w 61"/>
                <a:gd name="T17" fmla="*/ 0 h 35"/>
                <a:gd name="T18" fmla="*/ 61 w 61"/>
                <a:gd name="T19" fmla="*/ 6 h 35"/>
                <a:gd name="T20" fmla="*/ 56 w 61"/>
                <a:gd name="T21" fmla="*/ 10 h 35"/>
                <a:gd name="T22" fmla="*/ 59 w 61"/>
                <a:gd name="T23" fmla="*/ 20 h 35"/>
                <a:gd name="T24" fmla="*/ 42 w 61"/>
                <a:gd name="T25" fmla="*/ 24 h 35"/>
                <a:gd name="T26" fmla="*/ 32 w 61"/>
                <a:gd name="T27" fmla="*/ 35 h 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1" h="35">
                  <a:moveTo>
                    <a:pt x="32" y="35"/>
                  </a:moveTo>
                  <a:lnTo>
                    <a:pt x="27" y="30"/>
                  </a:lnTo>
                  <a:lnTo>
                    <a:pt x="25" y="20"/>
                  </a:lnTo>
                  <a:lnTo>
                    <a:pt x="37" y="15"/>
                  </a:lnTo>
                  <a:lnTo>
                    <a:pt x="17" y="20"/>
                  </a:lnTo>
                  <a:lnTo>
                    <a:pt x="0" y="5"/>
                  </a:lnTo>
                  <a:lnTo>
                    <a:pt x="19" y="5"/>
                  </a:lnTo>
                  <a:lnTo>
                    <a:pt x="32" y="1"/>
                  </a:lnTo>
                  <a:lnTo>
                    <a:pt x="59" y="0"/>
                  </a:lnTo>
                  <a:lnTo>
                    <a:pt x="61" y="6"/>
                  </a:lnTo>
                  <a:lnTo>
                    <a:pt x="56" y="10"/>
                  </a:lnTo>
                  <a:lnTo>
                    <a:pt x="59" y="20"/>
                  </a:lnTo>
                  <a:lnTo>
                    <a:pt x="42" y="24"/>
                  </a:lnTo>
                  <a:lnTo>
                    <a:pt x="32" y="35"/>
                  </a:lnTo>
                  <a:close/>
                </a:path>
              </a:pathLst>
            </a:custGeom>
            <a:solidFill>
              <a:srgbClr val="EEC222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9" name="Freeform 982">
              <a:extLst>
                <a:ext uri="{FF2B5EF4-FFF2-40B4-BE49-F238E27FC236}">
                  <a16:creationId xmlns="" xmlns:a16="http://schemas.microsoft.com/office/drawing/2014/main" id="{FA683898-55A8-46F5-B37B-B0701F532233}"/>
                </a:ext>
              </a:extLst>
            </p:cNvPr>
            <p:cNvSpPr>
              <a:spLocks/>
            </p:cNvSpPr>
            <p:nvPr/>
          </p:nvSpPr>
          <p:spPr bwMode="gray">
            <a:xfrm>
              <a:off x="4803741" y="4192656"/>
              <a:ext cx="108965" cy="100407"/>
            </a:xfrm>
            <a:custGeom>
              <a:avLst/>
              <a:gdLst>
                <a:gd name="T0" fmla="*/ 14 w 36"/>
                <a:gd name="T1" fmla="*/ 5 h 33"/>
                <a:gd name="T2" fmla="*/ 21 w 36"/>
                <a:gd name="T3" fmla="*/ 6 h 33"/>
                <a:gd name="T4" fmla="*/ 28 w 36"/>
                <a:gd name="T5" fmla="*/ 0 h 33"/>
                <a:gd name="T6" fmla="*/ 36 w 36"/>
                <a:gd name="T7" fmla="*/ 17 h 33"/>
                <a:gd name="T8" fmla="*/ 32 w 36"/>
                <a:gd name="T9" fmla="*/ 25 h 33"/>
                <a:gd name="T10" fmla="*/ 20 w 36"/>
                <a:gd name="T11" fmla="*/ 25 h 33"/>
                <a:gd name="T12" fmla="*/ 17 w 36"/>
                <a:gd name="T13" fmla="*/ 32 h 33"/>
                <a:gd name="T14" fmla="*/ 10 w 36"/>
                <a:gd name="T15" fmla="*/ 33 h 33"/>
                <a:gd name="T16" fmla="*/ 5 w 36"/>
                <a:gd name="T17" fmla="*/ 27 h 33"/>
                <a:gd name="T18" fmla="*/ 3 w 36"/>
                <a:gd name="T19" fmla="*/ 32 h 33"/>
                <a:gd name="T20" fmla="*/ 0 w 36"/>
                <a:gd name="T21" fmla="*/ 25 h 33"/>
                <a:gd name="T22" fmla="*/ 14 w 36"/>
                <a:gd name="T23" fmla="*/ 5 h 3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6" h="33">
                  <a:moveTo>
                    <a:pt x="14" y="5"/>
                  </a:moveTo>
                  <a:lnTo>
                    <a:pt x="21" y="6"/>
                  </a:lnTo>
                  <a:lnTo>
                    <a:pt x="28" y="0"/>
                  </a:lnTo>
                  <a:lnTo>
                    <a:pt x="36" y="17"/>
                  </a:lnTo>
                  <a:lnTo>
                    <a:pt x="32" y="25"/>
                  </a:lnTo>
                  <a:lnTo>
                    <a:pt x="20" y="25"/>
                  </a:lnTo>
                  <a:lnTo>
                    <a:pt x="17" y="32"/>
                  </a:lnTo>
                  <a:lnTo>
                    <a:pt x="10" y="33"/>
                  </a:lnTo>
                  <a:lnTo>
                    <a:pt x="5" y="27"/>
                  </a:lnTo>
                  <a:lnTo>
                    <a:pt x="3" y="32"/>
                  </a:lnTo>
                  <a:lnTo>
                    <a:pt x="0" y="2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0" name="Freeform 983">
              <a:extLst>
                <a:ext uri="{FF2B5EF4-FFF2-40B4-BE49-F238E27FC236}">
                  <a16:creationId xmlns="" xmlns:a16="http://schemas.microsoft.com/office/drawing/2014/main" id="{BD85BAA2-CCB2-4419-B0EE-B1B5913D22AF}"/>
                </a:ext>
              </a:extLst>
            </p:cNvPr>
            <p:cNvSpPr>
              <a:spLocks/>
            </p:cNvSpPr>
            <p:nvPr/>
          </p:nvSpPr>
          <p:spPr bwMode="gray">
            <a:xfrm>
              <a:off x="3477979" y="4104422"/>
              <a:ext cx="18161" cy="21298"/>
            </a:xfrm>
            <a:custGeom>
              <a:avLst/>
              <a:gdLst>
                <a:gd name="T0" fmla="*/ 3 w 6"/>
                <a:gd name="T1" fmla="*/ 0 h 7"/>
                <a:gd name="T2" fmla="*/ 6 w 6"/>
                <a:gd name="T3" fmla="*/ 3 h 7"/>
                <a:gd name="T4" fmla="*/ 2 w 6"/>
                <a:gd name="T5" fmla="*/ 7 h 7"/>
                <a:gd name="T6" fmla="*/ 0 w 6"/>
                <a:gd name="T7" fmla="*/ 3 h 7"/>
                <a:gd name="T8" fmla="*/ 3 w 6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6" y="3"/>
                  </a:lnTo>
                  <a:lnTo>
                    <a:pt x="2" y="7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1" name="Freeform 984">
              <a:extLst>
                <a:ext uri="{FF2B5EF4-FFF2-40B4-BE49-F238E27FC236}">
                  <a16:creationId xmlns="" xmlns:a16="http://schemas.microsoft.com/office/drawing/2014/main" id="{91CD14FA-6DEF-439B-8FCF-575F618D53A6}"/>
                </a:ext>
              </a:extLst>
            </p:cNvPr>
            <p:cNvSpPr>
              <a:spLocks/>
            </p:cNvSpPr>
            <p:nvPr/>
          </p:nvSpPr>
          <p:spPr bwMode="gray">
            <a:xfrm>
              <a:off x="2070485" y="3147560"/>
              <a:ext cx="369278" cy="258622"/>
            </a:xfrm>
            <a:custGeom>
              <a:avLst/>
              <a:gdLst>
                <a:gd name="T0" fmla="*/ 16 w 122"/>
                <a:gd name="T1" fmla="*/ 72 h 85"/>
                <a:gd name="T2" fmla="*/ 16 w 122"/>
                <a:gd name="T3" fmla="*/ 84 h 85"/>
                <a:gd name="T4" fmla="*/ 35 w 122"/>
                <a:gd name="T5" fmla="*/ 84 h 85"/>
                <a:gd name="T6" fmla="*/ 48 w 122"/>
                <a:gd name="T7" fmla="*/ 80 h 85"/>
                <a:gd name="T8" fmla="*/ 75 w 122"/>
                <a:gd name="T9" fmla="*/ 79 h 85"/>
                <a:gd name="T10" fmla="*/ 102 w 122"/>
                <a:gd name="T11" fmla="*/ 85 h 85"/>
                <a:gd name="T12" fmla="*/ 122 w 122"/>
                <a:gd name="T13" fmla="*/ 84 h 85"/>
                <a:gd name="T14" fmla="*/ 121 w 122"/>
                <a:gd name="T15" fmla="*/ 74 h 85"/>
                <a:gd name="T16" fmla="*/ 108 w 122"/>
                <a:gd name="T17" fmla="*/ 60 h 85"/>
                <a:gd name="T18" fmla="*/ 110 w 122"/>
                <a:gd name="T19" fmla="*/ 55 h 85"/>
                <a:gd name="T20" fmla="*/ 106 w 122"/>
                <a:gd name="T21" fmla="*/ 37 h 85"/>
                <a:gd name="T22" fmla="*/ 91 w 122"/>
                <a:gd name="T23" fmla="*/ 27 h 85"/>
                <a:gd name="T24" fmla="*/ 81 w 122"/>
                <a:gd name="T25" fmla="*/ 11 h 85"/>
                <a:gd name="T26" fmla="*/ 73 w 122"/>
                <a:gd name="T27" fmla="*/ 11 h 85"/>
                <a:gd name="T28" fmla="*/ 62 w 122"/>
                <a:gd name="T29" fmla="*/ 0 h 85"/>
                <a:gd name="T30" fmla="*/ 25 w 122"/>
                <a:gd name="T31" fmla="*/ 3 h 85"/>
                <a:gd name="T32" fmla="*/ 20 w 122"/>
                <a:gd name="T33" fmla="*/ 11 h 85"/>
                <a:gd name="T34" fmla="*/ 20 w 122"/>
                <a:gd name="T35" fmla="*/ 20 h 85"/>
                <a:gd name="T36" fmla="*/ 14 w 122"/>
                <a:gd name="T37" fmla="*/ 30 h 85"/>
                <a:gd name="T38" fmla="*/ 0 w 122"/>
                <a:gd name="T39" fmla="*/ 37 h 85"/>
                <a:gd name="T40" fmla="*/ 5 w 122"/>
                <a:gd name="T41" fmla="*/ 39 h 85"/>
                <a:gd name="T42" fmla="*/ 20 w 122"/>
                <a:gd name="T43" fmla="*/ 61 h 85"/>
                <a:gd name="T44" fmla="*/ 39 w 122"/>
                <a:gd name="T45" fmla="*/ 61 h 85"/>
                <a:gd name="T46" fmla="*/ 49 w 122"/>
                <a:gd name="T47" fmla="*/ 56 h 85"/>
                <a:gd name="T48" fmla="*/ 63 w 122"/>
                <a:gd name="T49" fmla="*/ 64 h 85"/>
                <a:gd name="T50" fmla="*/ 74 w 122"/>
                <a:gd name="T51" fmla="*/ 62 h 85"/>
                <a:gd name="T52" fmla="*/ 74 w 122"/>
                <a:gd name="T53" fmla="*/ 65 h 85"/>
                <a:gd name="T54" fmla="*/ 67 w 122"/>
                <a:gd name="T55" fmla="*/ 69 h 85"/>
                <a:gd name="T56" fmla="*/ 48 w 122"/>
                <a:gd name="T57" fmla="*/ 62 h 85"/>
                <a:gd name="T58" fmla="*/ 33 w 122"/>
                <a:gd name="T59" fmla="*/ 69 h 85"/>
                <a:gd name="T60" fmla="*/ 16 w 122"/>
                <a:gd name="T61" fmla="*/ 72 h 8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22" h="85">
                  <a:moveTo>
                    <a:pt x="16" y="72"/>
                  </a:moveTo>
                  <a:lnTo>
                    <a:pt x="16" y="84"/>
                  </a:lnTo>
                  <a:lnTo>
                    <a:pt x="35" y="84"/>
                  </a:lnTo>
                  <a:lnTo>
                    <a:pt x="48" y="80"/>
                  </a:lnTo>
                  <a:lnTo>
                    <a:pt x="75" y="79"/>
                  </a:lnTo>
                  <a:lnTo>
                    <a:pt x="102" y="85"/>
                  </a:lnTo>
                  <a:lnTo>
                    <a:pt x="122" y="84"/>
                  </a:lnTo>
                  <a:lnTo>
                    <a:pt x="121" y="74"/>
                  </a:lnTo>
                  <a:lnTo>
                    <a:pt x="108" y="60"/>
                  </a:lnTo>
                  <a:lnTo>
                    <a:pt x="110" y="55"/>
                  </a:lnTo>
                  <a:lnTo>
                    <a:pt x="106" y="37"/>
                  </a:lnTo>
                  <a:lnTo>
                    <a:pt x="91" y="27"/>
                  </a:lnTo>
                  <a:lnTo>
                    <a:pt x="81" y="11"/>
                  </a:lnTo>
                  <a:lnTo>
                    <a:pt x="73" y="11"/>
                  </a:lnTo>
                  <a:lnTo>
                    <a:pt x="62" y="0"/>
                  </a:lnTo>
                  <a:lnTo>
                    <a:pt x="25" y="3"/>
                  </a:lnTo>
                  <a:lnTo>
                    <a:pt x="20" y="11"/>
                  </a:lnTo>
                  <a:lnTo>
                    <a:pt x="20" y="20"/>
                  </a:lnTo>
                  <a:lnTo>
                    <a:pt x="14" y="30"/>
                  </a:lnTo>
                  <a:lnTo>
                    <a:pt x="0" y="37"/>
                  </a:lnTo>
                  <a:lnTo>
                    <a:pt x="5" y="39"/>
                  </a:lnTo>
                  <a:lnTo>
                    <a:pt x="20" y="61"/>
                  </a:lnTo>
                  <a:lnTo>
                    <a:pt x="39" y="61"/>
                  </a:lnTo>
                  <a:lnTo>
                    <a:pt x="49" y="56"/>
                  </a:lnTo>
                  <a:lnTo>
                    <a:pt x="63" y="64"/>
                  </a:lnTo>
                  <a:lnTo>
                    <a:pt x="74" y="62"/>
                  </a:lnTo>
                  <a:lnTo>
                    <a:pt x="74" y="65"/>
                  </a:lnTo>
                  <a:lnTo>
                    <a:pt x="67" y="69"/>
                  </a:lnTo>
                  <a:lnTo>
                    <a:pt x="48" y="62"/>
                  </a:lnTo>
                  <a:lnTo>
                    <a:pt x="33" y="69"/>
                  </a:lnTo>
                  <a:lnTo>
                    <a:pt x="16" y="72"/>
                  </a:lnTo>
                  <a:close/>
                </a:path>
              </a:pathLst>
            </a:custGeom>
            <a:solidFill>
              <a:srgbClr val="FBCB0D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112" name="Group 985">
              <a:extLst>
                <a:ext uri="{FF2B5EF4-FFF2-40B4-BE49-F238E27FC236}">
                  <a16:creationId xmlns="" xmlns:a16="http://schemas.microsoft.com/office/drawing/2014/main" id="{B7871CE1-6D8E-47D5-83C4-0489B6153BFB}"/>
                </a:ext>
              </a:extLst>
            </p:cNvPr>
            <p:cNvGrpSpPr>
              <a:grpSpLocks/>
            </p:cNvGrpSpPr>
            <p:nvPr/>
          </p:nvGrpSpPr>
          <p:grpSpPr bwMode="gray">
            <a:xfrm>
              <a:off x="2324741" y="3547621"/>
              <a:ext cx="172531" cy="176472"/>
              <a:chOff x="4320" y="4020"/>
              <a:chExt cx="57" cy="58"/>
            </a:xfrm>
            <a:solidFill>
              <a:srgbClr val="CBCBCB"/>
            </a:solidFill>
          </p:grpSpPr>
          <p:sp>
            <p:nvSpPr>
              <p:cNvPr id="143" name="Freeform 986">
                <a:extLst>
                  <a:ext uri="{FF2B5EF4-FFF2-40B4-BE49-F238E27FC236}">
                    <a16:creationId xmlns="" xmlns:a16="http://schemas.microsoft.com/office/drawing/2014/main" id="{9F6CE77E-0456-4714-9C8C-D2B76BF66C9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20" y="4020"/>
                <a:ext cx="57" cy="58"/>
              </a:xfrm>
              <a:custGeom>
                <a:avLst/>
                <a:gdLst>
                  <a:gd name="T0" fmla="*/ 0 w 57"/>
                  <a:gd name="T1" fmla="*/ 15 h 58"/>
                  <a:gd name="T2" fmla="*/ 3 w 57"/>
                  <a:gd name="T3" fmla="*/ 29 h 58"/>
                  <a:gd name="T4" fmla="*/ 1 w 57"/>
                  <a:gd name="T5" fmla="*/ 31 h 58"/>
                  <a:gd name="T6" fmla="*/ 7 w 57"/>
                  <a:gd name="T7" fmla="*/ 40 h 58"/>
                  <a:gd name="T8" fmla="*/ 17 w 57"/>
                  <a:gd name="T9" fmla="*/ 50 h 58"/>
                  <a:gd name="T10" fmla="*/ 34 w 57"/>
                  <a:gd name="T11" fmla="*/ 58 h 58"/>
                  <a:gd name="T12" fmla="*/ 52 w 57"/>
                  <a:gd name="T13" fmla="*/ 43 h 58"/>
                  <a:gd name="T14" fmla="*/ 52 w 57"/>
                  <a:gd name="T15" fmla="*/ 36 h 58"/>
                  <a:gd name="T16" fmla="*/ 57 w 57"/>
                  <a:gd name="T17" fmla="*/ 34 h 58"/>
                  <a:gd name="T18" fmla="*/ 57 w 57"/>
                  <a:gd name="T19" fmla="*/ 30 h 58"/>
                  <a:gd name="T20" fmla="*/ 57 w 57"/>
                  <a:gd name="T21" fmla="*/ 28 h 58"/>
                  <a:gd name="T22" fmla="*/ 49 w 57"/>
                  <a:gd name="T23" fmla="*/ 31 h 58"/>
                  <a:gd name="T24" fmla="*/ 53 w 57"/>
                  <a:gd name="T25" fmla="*/ 19 h 58"/>
                  <a:gd name="T26" fmla="*/ 39 w 57"/>
                  <a:gd name="T27" fmla="*/ 0 h 58"/>
                  <a:gd name="T28" fmla="*/ 16 w 57"/>
                  <a:gd name="T29" fmla="*/ 1 h 58"/>
                  <a:gd name="T30" fmla="*/ 4 w 57"/>
                  <a:gd name="T31" fmla="*/ 15 h 58"/>
                  <a:gd name="T32" fmla="*/ 0 w 57"/>
                  <a:gd name="T33" fmla="*/ 15 h 5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7" h="58">
                    <a:moveTo>
                      <a:pt x="0" y="15"/>
                    </a:moveTo>
                    <a:lnTo>
                      <a:pt x="3" y="29"/>
                    </a:lnTo>
                    <a:lnTo>
                      <a:pt x="1" y="31"/>
                    </a:lnTo>
                    <a:lnTo>
                      <a:pt x="7" y="40"/>
                    </a:lnTo>
                    <a:lnTo>
                      <a:pt x="17" y="50"/>
                    </a:lnTo>
                    <a:lnTo>
                      <a:pt x="34" y="58"/>
                    </a:lnTo>
                    <a:lnTo>
                      <a:pt x="52" y="43"/>
                    </a:lnTo>
                    <a:lnTo>
                      <a:pt x="52" y="36"/>
                    </a:lnTo>
                    <a:lnTo>
                      <a:pt x="57" y="34"/>
                    </a:lnTo>
                    <a:lnTo>
                      <a:pt x="57" y="30"/>
                    </a:lnTo>
                    <a:lnTo>
                      <a:pt x="57" y="28"/>
                    </a:lnTo>
                    <a:lnTo>
                      <a:pt x="49" y="31"/>
                    </a:lnTo>
                    <a:lnTo>
                      <a:pt x="53" y="19"/>
                    </a:lnTo>
                    <a:lnTo>
                      <a:pt x="39" y="0"/>
                    </a:lnTo>
                    <a:lnTo>
                      <a:pt x="16" y="1"/>
                    </a:lnTo>
                    <a:lnTo>
                      <a:pt x="4" y="15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CBCBCB"/>
              </a:solidFill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44" name="Freeform 987">
                <a:extLst>
                  <a:ext uri="{FF2B5EF4-FFF2-40B4-BE49-F238E27FC236}">
                    <a16:creationId xmlns="" xmlns:a16="http://schemas.microsoft.com/office/drawing/2014/main" id="{AC1D701B-96E2-4222-AA84-3C15011D663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27" y="4068"/>
                <a:ext cx="6" cy="2"/>
              </a:xfrm>
              <a:custGeom>
                <a:avLst/>
                <a:gdLst>
                  <a:gd name="T0" fmla="*/ 6 w 6"/>
                  <a:gd name="T1" fmla="*/ 0 h 2"/>
                  <a:gd name="T2" fmla="*/ 0 w 6"/>
                  <a:gd name="T3" fmla="*/ 0 h 2"/>
                  <a:gd name="T4" fmla="*/ 2 w 6"/>
                  <a:gd name="T5" fmla="*/ 2 h 2"/>
                  <a:gd name="T6" fmla="*/ 6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2">
                    <a:moveTo>
                      <a:pt x="6" y="0"/>
                    </a:moveTo>
                    <a:lnTo>
                      <a:pt x="0" y="0"/>
                    </a:lnTo>
                    <a:lnTo>
                      <a:pt x="2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  <p:sp>
          <p:nvSpPr>
            <p:cNvPr id="113" name="Freeform 988">
              <a:extLst>
                <a:ext uri="{FF2B5EF4-FFF2-40B4-BE49-F238E27FC236}">
                  <a16:creationId xmlns="" xmlns:a16="http://schemas.microsoft.com/office/drawing/2014/main" id="{C4D3D1EA-DDE0-40C6-8B67-3523C577F53E}"/>
                </a:ext>
              </a:extLst>
            </p:cNvPr>
            <p:cNvSpPr>
              <a:spLocks/>
            </p:cNvSpPr>
            <p:nvPr/>
          </p:nvSpPr>
          <p:spPr bwMode="gray">
            <a:xfrm>
              <a:off x="5505971" y="3428961"/>
              <a:ext cx="602344" cy="803251"/>
            </a:xfrm>
            <a:custGeom>
              <a:avLst/>
              <a:gdLst>
                <a:gd name="T0" fmla="*/ 43 w 199"/>
                <a:gd name="T1" fmla="*/ 9 h 264"/>
                <a:gd name="T2" fmla="*/ 37 w 199"/>
                <a:gd name="T3" fmla="*/ 20 h 264"/>
                <a:gd name="T4" fmla="*/ 37 w 199"/>
                <a:gd name="T5" fmla="*/ 33 h 264"/>
                <a:gd name="T6" fmla="*/ 59 w 199"/>
                <a:gd name="T7" fmla="*/ 55 h 264"/>
                <a:gd name="T8" fmla="*/ 118 w 199"/>
                <a:gd name="T9" fmla="*/ 77 h 264"/>
                <a:gd name="T10" fmla="*/ 136 w 199"/>
                <a:gd name="T11" fmla="*/ 75 h 264"/>
                <a:gd name="T12" fmla="*/ 132 w 199"/>
                <a:gd name="T13" fmla="*/ 82 h 264"/>
                <a:gd name="T14" fmla="*/ 78 w 199"/>
                <a:gd name="T15" fmla="*/ 134 h 264"/>
                <a:gd name="T16" fmla="*/ 56 w 199"/>
                <a:gd name="T17" fmla="*/ 136 h 264"/>
                <a:gd name="T18" fmla="*/ 17 w 199"/>
                <a:gd name="T19" fmla="*/ 155 h 264"/>
                <a:gd name="T20" fmla="*/ 0 w 199"/>
                <a:gd name="T21" fmla="*/ 177 h 264"/>
                <a:gd name="T22" fmla="*/ 0 w 199"/>
                <a:gd name="T23" fmla="*/ 249 h 264"/>
                <a:gd name="T24" fmla="*/ 11 w 199"/>
                <a:gd name="T25" fmla="*/ 264 h 264"/>
                <a:gd name="T26" fmla="*/ 29 w 199"/>
                <a:gd name="T27" fmla="*/ 242 h 264"/>
                <a:gd name="T28" fmla="*/ 30 w 199"/>
                <a:gd name="T29" fmla="*/ 235 h 264"/>
                <a:gd name="T30" fmla="*/ 37 w 199"/>
                <a:gd name="T31" fmla="*/ 234 h 264"/>
                <a:gd name="T32" fmla="*/ 76 w 199"/>
                <a:gd name="T33" fmla="*/ 197 h 264"/>
                <a:gd name="T34" fmla="*/ 93 w 199"/>
                <a:gd name="T35" fmla="*/ 188 h 264"/>
                <a:gd name="T36" fmla="*/ 128 w 199"/>
                <a:gd name="T37" fmla="*/ 154 h 264"/>
                <a:gd name="T38" fmla="*/ 140 w 199"/>
                <a:gd name="T39" fmla="*/ 134 h 264"/>
                <a:gd name="T40" fmla="*/ 152 w 199"/>
                <a:gd name="T41" fmla="*/ 122 h 264"/>
                <a:gd name="T42" fmla="*/ 171 w 199"/>
                <a:gd name="T43" fmla="*/ 78 h 264"/>
                <a:gd name="T44" fmla="*/ 176 w 199"/>
                <a:gd name="T45" fmla="*/ 73 h 264"/>
                <a:gd name="T46" fmla="*/ 186 w 199"/>
                <a:gd name="T47" fmla="*/ 55 h 264"/>
                <a:gd name="T48" fmla="*/ 190 w 199"/>
                <a:gd name="T49" fmla="*/ 34 h 264"/>
                <a:gd name="T50" fmla="*/ 199 w 199"/>
                <a:gd name="T51" fmla="*/ 33 h 264"/>
                <a:gd name="T52" fmla="*/ 193 w 199"/>
                <a:gd name="T53" fmla="*/ 31 h 264"/>
                <a:gd name="T54" fmla="*/ 195 w 199"/>
                <a:gd name="T55" fmla="*/ 28 h 264"/>
                <a:gd name="T56" fmla="*/ 194 w 199"/>
                <a:gd name="T57" fmla="*/ 13 h 264"/>
                <a:gd name="T58" fmla="*/ 196 w 199"/>
                <a:gd name="T59" fmla="*/ 4 h 264"/>
                <a:gd name="T60" fmla="*/ 186 w 199"/>
                <a:gd name="T61" fmla="*/ 0 h 264"/>
                <a:gd name="T62" fmla="*/ 176 w 199"/>
                <a:gd name="T63" fmla="*/ 8 h 264"/>
                <a:gd name="T64" fmla="*/ 158 w 199"/>
                <a:gd name="T65" fmla="*/ 11 h 264"/>
                <a:gd name="T66" fmla="*/ 122 w 199"/>
                <a:gd name="T67" fmla="*/ 16 h 264"/>
                <a:gd name="T68" fmla="*/ 107 w 199"/>
                <a:gd name="T69" fmla="*/ 25 h 264"/>
                <a:gd name="T70" fmla="*/ 91 w 199"/>
                <a:gd name="T71" fmla="*/ 21 h 264"/>
                <a:gd name="T72" fmla="*/ 76 w 199"/>
                <a:gd name="T73" fmla="*/ 30 h 264"/>
                <a:gd name="T74" fmla="*/ 67 w 199"/>
                <a:gd name="T75" fmla="*/ 31 h 264"/>
                <a:gd name="T76" fmla="*/ 43 w 199"/>
                <a:gd name="T77" fmla="*/ 9 h 26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99" h="264">
                  <a:moveTo>
                    <a:pt x="43" y="9"/>
                  </a:moveTo>
                  <a:lnTo>
                    <a:pt x="37" y="20"/>
                  </a:lnTo>
                  <a:lnTo>
                    <a:pt x="37" y="33"/>
                  </a:lnTo>
                  <a:lnTo>
                    <a:pt x="59" y="55"/>
                  </a:lnTo>
                  <a:lnTo>
                    <a:pt x="118" y="77"/>
                  </a:lnTo>
                  <a:lnTo>
                    <a:pt x="136" y="75"/>
                  </a:lnTo>
                  <a:lnTo>
                    <a:pt x="132" y="82"/>
                  </a:lnTo>
                  <a:lnTo>
                    <a:pt x="78" y="134"/>
                  </a:lnTo>
                  <a:lnTo>
                    <a:pt x="56" y="136"/>
                  </a:lnTo>
                  <a:lnTo>
                    <a:pt x="17" y="155"/>
                  </a:lnTo>
                  <a:lnTo>
                    <a:pt x="0" y="177"/>
                  </a:lnTo>
                  <a:lnTo>
                    <a:pt x="0" y="249"/>
                  </a:lnTo>
                  <a:lnTo>
                    <a:pt x="11" y="264"/>
                  </a:lnTo>
                  <a:lnTo>
                    <a:pt x="29" y="242"/>
                  </a:lnTo>
                  <a:lnTo>
                    <a:pt x="30" y="235"/>
                  </a:lnTo>
                  <a:lnTo>
                    <a:pt x="37" y="234"/>
                  </a:lnTo>
                  <a:lnTo>
                    <a:pt x="76" y="197"/>
                  </a:lnTo>
                  <a:lnTo>
                    <a:pt x="93" y="188"/>
                  </a:lnTo>
                  <a:lnTo>
                    <a:pt x="128" y="154"/>
                  </a:lnTo>
                  <a:lnTo>
                    <a:pt x="140" y="134"/>
                  </a:lnTo>
                  <a:lnTo>
                    <a:pt x="152" y="122"/>
                  </a:lnTo>
                  <a:lnTo>
                    <a:pt x="171" y="78"/>
                  </a:lnTo>
                  <a:lnTo>
                    <a:pt x="176" y="73"/>
                  </a:lnTo>
                  <a:lnTo>
                    <a:pt x="186" y="55"/>
                  </a:lnTo>
                  <a:lnTo>
                    <a:pt x="190" y="34"/>
                  </a:lnTo>
                  <a:lnTo>
                    <a:pt x="199" y="33"/>
                  </a:lnTo>
                  <a:lnTo>
                    <a:pt x="193" y="31"/>
                  </a:lnTo>
                  <a:lnTo>
                    <a:pt x="195" y="28"/>
                  </a:lnTo>
                  <a:lnTo>
                    <a:pt x="194" y="13"/>
                  </a:lnTo>
                  <a:lnTo>
                    <a:pt x="196" y="4"/>
                  </a:lnTo>
                  <a:lnTo>
                    <a:pt x="186" y="0"/>
                  </a:lnTo>
                  <a:lnTo>
                    <a:pt x="176" y="8"/>
                  </a:lnTo>
                  <a:lnTo>
                    <a:pt x="158" y="11"/>
                  </a:lnTo>
                  <a:lnTo>
                    <a:pt x="122" y="16"/>
                  </a:lnTo>
                  <a:lnTo>
                    <a:pt x="107" y="25"/>
                  </a:lnTo>
                  <a:lnTo>
                    <a:pt x="91" y="21"/>
                  </a:lnTo>
                  <a:lnTo>
                    <a:pt x="76" y="30"/>
                  </a:lnTo>
                  <a:lnTo>
                    <a:pt x="67" y="31"/>
                  </a:lnTo>
                  <a:lnTo>
                    <a:pt x="43" y="9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4" name="Freeform 991">
              <a:extLst>
                <a:ext uri="{FF2B5EF4-FFF2-40B4-BE49-F238E27FC236}">
                  <a16:creationId xmlns="" xmlns:a16="http://schemas.microsoft.com/office/drawing/2014/main" id="{478D952D-E958-4771-B9F6-E553F50B31E8}"/>
                </a:ext>
              </a:extLst>
            </p:cNvPr>
            <p:cNvSpPr>
              <a:spLocks/>
            </p:cNvSpPr>
            <p:nvPr/>
          </p:nvSpPr>
          <p:spPr bwMode="gray">
            <a:xfrm>
              <a:off x="4573697" y="5056761"/>
              <a:ext cx="460082" cy="435093"/>
            </a:xfrm>
            <a:custGeom>
              <a:avLst/>
              <a:gdLst>
                <a:gd name="T0" fmla="*/ 81 w 152"/>
                <a:gd name="T1" fmla="*/ 132 h 143"/>
                <a:gd name="T2" fmla="*/ 109 w 152"/>
                <a:gd name="T3" fmla="*/ 134 h 143"/>
                <a:gd name="T4" fmla="*/ 124 w 152"/>
                <a:gd name="T5" fmla="*/ 143 h 143"/>
                <a:gd name="T6" fmla="*/ 126 w 152"/>
                <a:gd name="T7" fmla="*/ 133 h 143"/>
                <a:gd name="T8" fmla="*/ 135 w 152"/>
                <a:gd name="T9" fmla="*/ 124 h 143"/>
                <a:gd name="T10" fmla="*/ 150 w 152"/>
                <a:gd name="T11" fmla="*/ 89 h 143"/>
                <a:gd name="T12" fmla="*/ 146 w 152"/>
                <a:gd name="T13" fmla="*/ 68 h 143"/>
                <a:gd name="T14" fmla="*/ 152 w 152"/>
                <a:gd name="T15" fmla="*/ 54 h 143"/>
                <a:gd name="T16" fmla="*/ 152 w 152"/>
                <a:gd name="T17" fmla="*/ 38 h 143"/>
                <a:gd name="T18" fmla="*/ 146 w 152"/>
                <a:gd name="T19" fmla="*/ 18 h 143"/>
                <a:gd name="T20" fmla="*/ 120 w 152"/>
                <a:gd name="T21" fmla="*/ 9 h 143"/>
                <a:gd name="T22" fmla="*/ 100 w 152"/>
                <a:gd name="T23" fmla="*/ 7 h 143"/>
                <a:gd name="T24" fmla="*/ 100 w 152"/>
                <a:gd name="T25" fmla="*/ 1 h 143"/>
                <a:gd name="T26" fmla="*/ 89 w 152"/>
                <a:gd name="T27" fmla="*/ 0 h 143"/>
                <a:gd name="T28" fmla="*/ 69 w 152"/>
                <a:gd name="T29" fmla="*/ 7 h 143"/>
                <a:gd name="T30" fmla="*/ 66 w 152"/>
                <a:gd name="T31" fmla="*/ 21 h 143"/>
                <a:gd name="T32" fmla="*/ 51 w 152"/>
                <a:gd name="T33" fmla="*/ 28 h 143"/>
                <a:gd name="T34" fmla="*/ 33 w 152"/>
                <a:gd name="T35" fmla="*/ 48 h 143"/>
                <a:gd name="T36" fmla="*/ 0 w 152"/>
                <a:gd name="T37" fmla="*/ 44 h 143"/>
                <a:gd name="T38" fmla="*/ 17 w 152"/>
                <a:gd name="T39" fmla="*/ 75 h 143"/>
                <a:gd name="T40" fmla="*/ 50 w 152"/>
                <a:gd name="T41" fmla="*/ 102 h 143"/>
                <a:gd name="T42" fmla="*/ 53 w 152"/>
                <a:gd name="T43" fmla="*/ 120 h 143"/>
                <a:gd name="T44" fmla="*/ 81 w 152"/>
                <a:gd name="T45" fmla="*/ 132 h 14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52" h="143">
                  <a:moveTo>
                    <a:pt x="81" y="132"/>
                  </a:moveTo>
                  <a:lnTo>
                    <a:pt x="109" y="134"/>
                  </a:lnTo>
                  <a:lnTo>
                    <a:pt x="124" y="143"/>
                  </a:lnTo>
                  <a:lnTo>
                    <a:pt x="126" y="133"/>
                  </a:lnTo>
                  <a:lnTo>
                    <a:pt x="135" y="124"/>
                  </a:lnTo>
                  <a:lnTo>
                    <a:pt x="150" y="89"/>
                  </a:lnTo>
                  <a:lnTo>
                    <a:pt x="146" y="68"/>
                  </a:lnTo>
                  <a:lnTo>
                    <a:pt x="152" y="54"/>
                  </a:lnTo>
                  <a:lnTo>
                    <a:pt x="152" y="38"/>
                  </a:lnTo>
                  <a:lnTo>
                    <a:pt x="146" y="18"/>
                  </a:lnTo>
                  <a:lnTo>
                    <a:pt x="120" y="9"/>
                  </a:lnTo>
                  <a:lnTo>
                    <a:pt x="100" y="7"/>
                  </a:lnTo>
                  <a:lnTo>
                    <a:pt x="100" y="1"/>
                  </a:lnTo>
                  <a:lnTo>
                    <a:pt x="89" y="0"/>
                  </a:lnTo>
                  <a:lnTo>
                    <a:pt x="69" y="7"/>
                  </a:lnTo>
                  <a:lnTo>
                    <a:pt x="66" y="21"/>
                  </a:lnTo>
                  <a:lnTo>
                    <a:pt x="51" y="28"/>
                  </a:lnTo>
                  <a:lnTo>
                    <a:pt x="33" y="48"/>
                  </a:lnTo>
                  <a:lnTo>
                    <a:pt x="0" y="44"/>
                  </a:lnTo>
                  <a:lnTo>
                    <a:pt x="17" y="75"/>
                  </a:lnTo>
                  <a:lnTo>
                    <a:pt x="50" y="102"/>
                  </a:lnTo>
                  <a:lnTo>
                    <a:pt x="53" y="120"/>
                  </a:lnTo>
                  <a:lnTo>
                    <a:pt x="81" y="132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5" name="Freeform 992">
              <a:extLst>
                <a:ext uri="{FF2B5EF4-FFF2-40B4-BE49-F238E27FC236}">
                  <a16:creationId xmlns="" xmlns:a16="http://schemas.microsoft.com/office/drawing/2014/main" id="{4D7E515D-FE93-426A-A306-88A61C1C5B8C}"/>
                </a:ext>
              </a:extLst>
            </p:cNvPr>
            <p:cNvSpPr>
              <a:spLocks/>
            </p:cNvSpPr>
            <p:nvPr/>
          </p:nvSpPr>
          <p:spPr bwMode="gray">
            <a:xfrm>
              <a:off x="3780660" y="5132821"/>
              <a:ext cx="793034" cy="775868"/>
            </a:xfrm>
            <a:custGeom>
              <a:avLst/>
              <a:gdLst>
                <a:gd name="T0" fmla="*/ 93 w 262"/>
                <a:gd name="T1" fmla="*/ 247 h 255"/>
                <a:gd name="T2" fmla="*/ 79 w 262"/>
                <a:gd name="T3" fmla="*/ 235 h 255"/>
                <a:gd name="T4" fmla="*/ 69 w 262"/>
                <a:gd name="T5" fmla="*/ 220 h 255"/>
                <a:gd name="T6" fmla="*/ 62 w 262"/>
                <a:gd name="T7" fmla="*/ 184 h 255"/>
                <a:gd name="T8" fmla="*/ 60 w 262"/>
                <a:gd name="T9" fmla="*/ 168 h 255"/>
                <a:gd name="T10" fmla="*/ 54 w 262"/>
                <a:gd name="T11" fmla="*/ 151 h 255"/>
                <a:gd name="T12" fmla="*/ 53 w 262"/>
                <a:gd name="T13" fmla="*/ 117 h 255"/>
                <a:gd name="T14" fmla="*/ 20 w 262"/>
                <a:gd name="T15" fmla="*/ 53 h 255"/>
                <a:gd name="T16" fmla="*/ 1 w 262"/>
                <a:gd name="T17" fmla="*/ 26 h 255"/>
                <a:gd name="T18" fmla="*/ 0 w 262"/>
                <a:gd name="T19" fmla="*/ 10 h 255"/>
                <a:gd name="T20" fmla="*/ 9 w 262"/>
                <a:gd name="T21" fmla="*/ 4 h 255"/>
                <a:gd name="T22" fmla="*/ 11 w 262"/>
                <a:gd name="T23" fmla="*/ 6 h 255"/>
                <a:gd name="T24" fmla="*/ 21 w 262"/>
                <a:gd name="T25" fmla="*/ 0 h 255"/>
                <a:gd name="T26" fmla="*/ 29 w 262"/>
                <a:gd name="T27" fmla="*/ 0 h 255"/>
                <a:gd name="T28" fmla="*/ 43 w 262"/>
                <a:gd name="T29" fmla="*/ 10 h 255"/>
                <a:gd name="T30" fmla="*/ 129 w 262"/>
                <a:gd name="T31" fmla="*/ 9 h 255"/>
                <a:gd name="T32" fmla="*/ 144 w 262"/>
                <a:gd name="T33" fmla="*/ 19 h 255"/>
                <a:gd name="T34" fmla="*/ 164 w 262"/>
                <a:gd name="T35" fmla="*/ 19 h 255"/>
                <a:gd name="T36" fmla="*/ 191 w 262"/>
                <a:gd name="T37" fmla="*/ 24 h 255"/>
                <a:gd name="T38" fmla="*/ 225 w 262"/>
                <a:gd name="T39" fmla="*/ 15 h 255"/>
                <a:gd name="T40" fmla="*/ 243 w 262"/>
                <a:gd name="T41" fmla="*/ 11 h 255"/>
                <a:gd name="T42" fmla="*/ 255 w 262"/>
                <a:gd name="T43" fmla="*/ 13 h 255"/>
                <a:gd name="T44" fmla="*/ 262 w 262"/>
                <a:gd name="T45" fmla="*/ 19 h 255"/>
                <a:gd name="T46" fmla="*/ 255 w 262"/>
                <a:gd name="T47" fmla="*/ 19 h 255"/>
                <a:gd name="T48" fmla="*/ 243 w 262"/>
                <a:gd name="T49" fmla="*/ 25 h 255"/>
                <a:gd name="T50" fmla="*/ 231 w 262"/>
                <a:gd name="T51" fmla="*/ 36 h 255"/>
                <a:gd name="T52" fmla="*/ 227 w 262"/>
                <a:gd name="T53" fmla="*/ 26 h 255"/>
                <a:gd name="T54" fmla="*/ 217 w 262"/>
                <a:gd name="T55" fmla="*/ 25 h 255"/>
                <a:gd name="T56" fmla="*/ 180 w 262"/>
                <a:gd name="T57" fmla="*/ 33 h 255"/>
                <a:gd name="T58" fmla="*/ 180 w 262"/>
                <a:gd name="T59" fmla="*/ 104 h 255"/>
                <a:gd name="T60" fmla="*/ 160 w 262"/>
                <a:gd name="T61" fmla="*/ 104 h 255"/>
                <a:gd name="T62" fmla="*/ 160 w 262"/>
                <a:gd name="T63" fmla="*/ 162 h 255"/>
                <a:gd name="T64" fmla="*/ 160 w 262"/>
                <a:gd name="T65" fmla="*/ 245 h 255"/>
                <a:gd name="T66" fmla="*/ 144 w 262"/>
                <a:gd name="T67" fmla="*/ 255 h 255"/>
                <a:gd name="T68" fmla="*/ 118 w 262"/>
                <a:gd name="T69" fmla="*/ 255 h 255"/>
                <a:gd name="T70" fmla="*/ 115 w 262"/>
                <a:gd name="T71" fmla="*/ 246 h 255"/>
                <a:gd name="T72" fmla="*/ 105 w 262"/>
                <a:gd name="T73" fmla="*/ 240 h 255"/>
                <a:gd name="T74" fmla="*/ 93 w 262"/>
                <a:gd name="T75" fmla="*/ 247 h 25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62" h="255">
                  <a:moveTo>
                    <a:pt x="93" y="247"/>
                  </a:moveTo>
                  <a:lnTo>
                    <a:pt x="79" y="235"/>
                  </a:lnTo>
                  <a:lnTo>
                    <a:pt x="69" y="220"/>
                  </a:lnTo>
                  <a:lnTo>
                    <a:pt x="62" y="184"/>
                  </a:lnTo>
                  <a:lnTo>
                    <a:pt x="60" y="168"/>
                  </a:lnTo>
                  <a:lnTo>
                    <a:pt x="54" y="151"/>
                  </a:lnTo>
                  <a:lnTo>
                    <a:pt x="53" y="117"/>
                  </a:lnTo>
                  <a:lnTo>
                    <a:pt x="20" y="53"/>
                  </a:lnTo>
                  <a:lnTo>
                    <a:pt x="1" y="26"/>
                  </a:lnTo>
                  <a:lnTo>
                    <a:pt x="0" y="10"/>
                  </a:lnTo>
                  <a:lnTo>
                    <a:pt x="9" y="4"/>
                  </a:lnTo>
                  <a:lnTo>
                    <a:pt x="11" y="6"/>
                  </a:lnTo>
                  <a:lnTo>
                    <a:pt x="21" y="0"/>
                  </a:lnTo>
                  <a:lnTo>
                    <a:pt x="29" y="0"/>
                  </a:lnTo>
                  <a:lnTo>
                    <a:pt x="43" y="10"/>
                  </a:lnTo>
                  <a:lnTo>
                    <a:pt x="129" y="9"/>
                  </a:lnTo>
                  <a:lnTo>
                    <a:pt x="144" y="19"/>
                  </a:lnTo>
                  <a:lnTo>
                    <a:pt x="164" y="19"/>
                  </a:lnTo>
                  <a:lnTo>
                    <a:pt x="191" y="24"/>
                  </a:lnTo>
                  <a:lnTo>
                    <a:pt x="225" y="15"/>
                  </a:lnTo>
                  <a:lnTo>
                    <a:pt x="243" y="11"/>
                  </a:lnTo>
                  <a:lnTo>
                    <a:pt x="255" y="13"/>
                  </a:lnTo>
                  <a:lnTo>
                    <a:pt x="262" y="19"/>
                  </a:lnTo>
                  <a:lnTo>
                    <a:pt x="255" y="19"/>
                  </a:lnTo>
                  <a:lnTo>
                    <a:pt x="243" y="25"/>
                  </a:lnTo>
                  <a:lnTo>
                    <a:pt x="231" y="36"/>
                  </a:lnTo>
                  <a:lnTo>
                    <a:pt x="227" y="26"/>
                  </a:lnTo>
                  <a:lnTo>
                    <a:pt x="217" y="25"/>
                  </a:lnTo>
                  <a:lnTo>
                    <a:pt x="180" y="33"/>
                  </a:lnTo>
                  <a:lnTo>
                    <a:pt x="180" y="104"/>
                  </a:lnTo>
                  <a:lnTo>
                    <a:pt x="160" y="104"/>
                  </a:lnTo>
                  <a:lnTo>
                    <a:pt x="160" y="162"/>
                  </a:lnTo>
                  <a:lnTo>
                    <a:pt x="160" y="245"/>
                  </a:lnTo>
                  <a:lnTo>
                    <a:pt x="144" y="255"/>
                  </a:lnTo>
                  <a:lnTo>
                    <a:pt x="118" y="255"/>
                  </a:lnTo>
                  <a:lnTo>
                    <a:pt x="115" y="246"/>
                  </a:lnTo>
                  <a:lnTo>
                    <a:pt x="105" y="240"/>
                  </a:lnTo>
                  <a:lnTo>
                    <a:pt x="93" y="247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6" name="Freeform 993">
              <a:extLst>
                <a:ext uri="{FF2B5EF4-FFF2-40B4-BE49-F238E27FC236}">
                  <a16:creationId xmlns="" xmlns:a16="http://schemas.microsoft.com/office/drawing/2014/main" id="{1DF0B77A-F350-4D51-BAEA-4C02FA2DF214}"/>
                </a:ext>
              </a:extLst>
            </p:cNvPr>
            <p:cNvSpPr>
              <a:spLocks/>
            </p:cNvSpPr>
            <p:nvPr/>
          </p:nvSpPr>
          <p:spPr bwMode="gray">
            <a:xfrm>
              <a:off x="2109825" y="2440110"/>
              <a:ext cx="490348" cy="432051"/>
            </a:xfrm>
            <a:custGeom>
              <a:avLst/>
              <a:gdLst>
                <a:gd name="T0" fmla="*/ 0 w 162"/>
                <a:gd name="T1" fmla="*/ 142 h 142"/>
                <a:gd name="T2" fmla="*/ 5 w 162"/>
                <a:gd name="T3" fmla="*/ 116 h 142"/>
                <a:gd name="T4" fmla="*/ 10 w 162"/>
                <a:gd name="T5" fmla="*/ 114 h 142"/>
                <a:gd name="T6" fmla="*/ 24 w 162"/>
                <a:gd name="T7" fmla="*/ 81 h 142"/>
                <a:gd name="T8" fmla="*/ 41 w 162"/>
                <a:gd name="T9" fmla="*/ 57 h 142"/>
                <a:gd name="T10" fmla="*/ 49 w 162"/>
                <a:gd name="T11" fmla="*/ 35 h 142"/>
                <a:gd name="T12" fmla="*/ 68 w 162"/>
                <a:gd name="T13" fmla="*/ 20 h 142"/>
                <a:gd name="T14" fmla="*/ 77 w 162"/>
                <a:gd name="T15" fmla="*/ 0 h 142"/>
                <a:gd name="T16" fmla="*/ 162 w 162"/>
                <a:gd name="T17" fmla="*/ 0 h 142"/>
                <a:gd name="T18" fmla="*/ 162 w 162"/>
                <a:gd name="T19" fmla="*/ 10 h 142"/>
                <a:gd name="T20" fmla="*/ 160 w 162"/>
                <a:gd name="T21" fmla="*/ 36 h 142"/>
                <a:gd name="T22" fmla="*/ 99 w 162"/>
                <a:gd name="T23" fmla="*/ 35 h 142"/>
                <a:gd name="T24" fmla="*/ 98 w 162"/>
                <a:gd name="T25" fmla="*/ 89 h 142"/>
                <a:gd name="T26" fmla="*/ 80 w 162"/>
                <a:gd name="T27" fmla="*/ 94 h 142"/>
                <a:gd name="T28" fmla="*/ 74 w 162"/>
                <a:gd name="T29" fmla="*/ 102 h 142"/>
                <a:gd name="T30" fmla="*/ 78 w 162"/>
                <a:gd name="T31" fmla="*/ 133 h 142"/>
                <a:gd name="T32" fmla="*/ 5 w 162"/>
                <a:gd name="T33" fmla="*/ 134 h 142"/>
                <a:gd name="T34" fmla="*/ 0 w 162"/>
                <a:gd name="T35" fmla="*/ 142 h 1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2" h="142">
                  <a:moveTo>
                    <a:pt x="0" y="142"/>
                  </a:moveTo>
                  <a:lnTo>
                    <a:pt x="5" y="116"/>
                  </a:lnTo>
                  <a:lnTo>
                    <a:pt x="10" y="114"/>
                  </a:lnTo>
                  <a:lnTo>
                    <a:pt x="24" y="81"/>
                  </a:lnTo>
                  <a:lnTo>
                    <a:pt x="41" y="57"/>
                  </a:lnTo>
                  <a:lnTo>
                    <a:pt x="49" y="35"/>
                  </a:lnTo>
                  <a:lnTo>
                    <a:pt x="68" y="20"/>
                  </a:lnTo>
                  <a:lnTo>
                    <a:pt x="77" y="0"/>
                  </a:lnTo>
                  <a:lnTo>
                    <a:pt x="162" y="0"/>
                  </a:lnTo>
                  <a:lnTo>
                    <a:pt x="162" y="10"/>
                  </a:lnTo>
                  <a:lnTo>
                    <a:pt x="160" y="36"/>
                  </a:lnTo>
                  <a:lnTo>
                    <a:pt x="99" y="35"/>
                  </a:lnTo>
                  <a:lnTo>
                    <a:pt x="98" y="89"/>
                  </a:lnTo>
                  <a:lnTo>
                    <a:pt x="80" y="94"/>
                  </a:lnTo>
                  <a:lnTo>
                    <a:pt x="74" y="102"/>
                  </a:lnTo>
                  <a:lnTo>
                    <a:pt x="78" y="133"/>
                  </a:lnTo>
                  <a:lnTo>
                    <a:pt x="5" y="134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Freeform 995">
              <a:extLst>
                <a:ext uri="{FF2B5EF4-FFF2-40B4-BE49-F238E27FC236}">
                  <a16:creationId xmlns="" xmlns:a16="http://schemas.microsoft.com/office/drawing/2014/main" id="{27FE5487-15C9-417A-A67E-32A372ED43FC}"/>
                </a:ext>
              </a:extLst>
            </p:cNvPr>
            <p:cNvSpPr>
              <a:spLocks/>
            </p:cNvSpPr>
            <p:nvPr/>
          </p:nvSpPr>
          <p:spPr bwMode="gray">
            <a:xfrm>
              <a:off x="4906646" y="5689615"/>
              <a:ext cx="72645" cy="97363"/>
            </a:xfrm>
            <a:custGeom>
              <a:avLst/>
              <a:gdLst>
                <a:gd name="T0" fmla="*/ 22 w 24"/>
                <a:gd name="T1" fmla="*/ 3 h 32"/>
                <a:gd name="T2" fmla="*/ 20 w 24"/>
                <a:gd name="T3" fmla="*/ 5 h 32"/>
                <a:gd name="T4" fmla="*/ 12 w 24"/>
                <a:gd name="T5" fmla="*/ 0 h 32"/>
                <a:gd name="T6" fmla="*/ 8 w 24"/>
                <a:gd name="T7" fmla="*/ 3 h 32"/>
                <a:gd name="T8" fmla="*/ 0 w 24"/>
                <a:gd name="T9" fmla="*/ 20 h 32"/>
                <a:gd name="T10" fmla="*/ 4 w 24"/>
                <a:gd name="T11" fmla="*/ 30 h 32"/>
                <a:gd name="T12" fmla="*/ 12 w 24"/>
                <a:gd name="T13" fmla="*/ 32 h 32"/>
                <a:gd name="T14" fmla="*/ 18 w 24"/>
                <a:gd name="T15" fmla="*/ 32 h 32"/>
                <a:gd name="T16" fmla="*/ 24 w 24"/>
                <a:gd name="T17" fmla="*/ 23 h 32"/>
                <a:gd name="T18" fmla="*/ 22 w 24"/>
                <a:gd name="T19" fmla="*/ 3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" h="32">
                  <a:moveTo>
                    <a:pt x="22" y="3"/>
                  </a:moveTo>
                  <a:lnTo>
                    <a:pt x="20" y="5"/>
                  </a:lnTo>
                  <a:lnTo>
                    <a:pt x="12" y="0"/>
                  </a:lnTo>
                  <a:lnTo>
                    <a:pt x="8" y="3"/>
                  </a:lnTo>
                  <a:lnTo>
                    <a:pt x="0" y="20"/>
                  </a:lnTo>
                  <a:lnTo>
                    <a:pt x="4" y="30"/>
                  </a:lnTo>
                  <a:lnTo>
                    <a:pt x="12" y="32"/>
                  </a:lnTo>
                  <a:lnTo>
                    <a:pt x="18" y="32"/>
                  </a:lnTo>
                  <a:lnTo>
                    <a:pt x="24" y="23"/>
                  </a:lnTo>
                  <a:lnTo>
                    <a:pt x="22" y="3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8" name="Freeform 996">
              <a:extLst>
                <a:ext uri="{FF2B5EF4-FFF2-40B4-BE49-F238E27FC236}">
                  <a16:creationId xmlns="" xmlns:a16="http://schemas.microsoft.com/office/drawing/2014/main" id="{0AF3A4A6-5FE9-4A45-B9AB-00CC6620F689}"/>
                </a:ext>
              </a:extLst>
            </p:cNvPr>
            <p:cNvSpPr>
              <a:spLocks/>
            </p:cNvSpPr>
            <p:nvPr/>
          </p:nvSpPr>
          <p:spPr bwMode="gray">
            <a:xfrm>
              <a:off x="3090532" y="3474595"/>
              <a:ext cx="124097" cy="301219"/>
            </a:xfrm>
            <a:custGeom>
              <a:avLst/>
              <a:gdLst>
                <a:gd name="T0" fmla="*/ 41 w 41"/>
                <a:gd name="T1" fmla="*/ 96 h 99"/>
                <a:gd name="T2" fmla="*/ 28 w 41"/>
                <a:gd name="T3" fmla="*/ 99 h 99"/>
                <a:gd name="T4" fmla="*/ 17 w 41"/>
                <a:gd name="T5" fmla="*/ 84 h 99"/>
                <a:gd name="T6" fmla="*/ 13 w 41"/>
                <a:gd name="T7" fmla="*/ 35 h 99"/>
                <a:gd name="T8" fmla="*/ 10 w 41"/>
                <a:gd name="T9" fmla="*/ 19 h 99"/>
                <a:gd name="T10" fmla="*/ 1 w 41"/>
                <a:gd name="T11" fmla="*/ 10 h 99"/>
                <a:gd name="T12" fmla="*/ 3 w 41"/>
                <a:gd name="T13" fmla="*/ 3 h 99"/>
                <a:gd name="T14" fmla="*/ 0 w 41"/>
                <a:gd name="T15" fmla="*/ 0 h 99"/>
                <a:gd name="T16" fmla="*/ 13 w 41"/>
                <a:gd name="T17" fmla="*/ 4 h 99"/>
                <a:gd name="T18" fmla="*/ 21 w 41"/>
                <a:gd name="T19" fmla="*/ 3 h 99"/>
                <a:gd name="T20" fmla="*/ 19 w 41"/>
                <a:gd name="T21" fmla="*/ 16 h 99"/>
                <a:gd name="T22" fmla="*/ 29 w 41"/>
                <a:gd name="T23" fmla="*/ 25 h 99"/>
                <a:gd name="T24" fmla="*/ 36 w 41"/>
                <a:gd name="T25" fmla="*/ 48 h 99"/>
                <a:gd name="T26" fmla="*/ 36 w 41"/>
                <a:gd name="T27" fmla="*/ 87 h 99"/>
                <a:gd name="T28" fmla="*/ 41 w 41"/>
                <a:gd name="T29" fmla="*/ 96 h 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1" h="99">
                  <a:moveTo>
                    <a:pt x="41" y="96"/>
                  </a:moveTo>
                  <a:lnTo>
                    <a:pt x="28" y="99"/>
                  </a:lnTo>
                  <a:lnTo>
                    <a:pt x="17" y="84"/>
                  </a:lnTo>
                  <a:lnTo>
                    <a:pt x="13" y="35"/>
                  </a:lnTo>
                  <a:lnTo>
                    <a:pt x="10" y="19"/>
                  </a:lnTo>
                  <a:lnTo>
                    <a:pt x="1" y="10"/>
                  </a:lnTo>
                  <a:lnTo>
                    <a:pt x="3" y="3"/>
                  </a:lnTo>
                  <a:lnTo>
                    <a:pt x="0" y="0"/>
                  </a:lnTo>
                  <a:lnTo>
                    <a:pt x="13" y="4"/>
                  </a:lnTo>
                  <a:lnTo>
                    <a:pt x="21" y="3"/>
                  </a:lnTo>
                  <a:lnTo>
                    <a:pt x="19" y="16"/>
                  </a:lnTo>
                  <a:lnTo>
                    <a:pt x="29" y="25"/>
                  </a:lnTo>
                  <a:lnTo>
                    <a:pt x="36" y="48"/>
                  </a:lnTo>
                  <a:lnTo>
                    <a:pt x="36" y="87"/>
                  </a:lnTo>
                  <a:lnTo>
                    <a:pt x="41" y="96"/>
                  </a:lnTo>
                  <a:close/>
                </a:path>
              </a:pathLst>
            </a:custGeom>
            <a:solidFill>
              <a:srgbClr val="FBCB0D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119" name="Group 997">
              <a:extLst>
                <a:ext uri="{FF2B5EF4-FFF2-40B4-BE49-F238E27FC236}">
                  <a16:creationId xmlns="" xmlns:a16="http://schemas.microsoft.com/office/drawing/2014/main" id="{7C0BE062-1361-47FE-BDB4-F7C873723409}"/>
                </a:ext>
              </a:extLst>
            </p:cNvPr>
            <p:cNvGrpSpPr>
              <a:grpSpLocks/>
            </p:cNvGrpSpPr>
            <p:nvPr/>
          </p:nvGrpSpPr>
          <p:grpSpPr bwMode="gray">
            <a:xfrm>
              <a:off x="3532452" y="1767688"/>
              <a:ext cx="230041" cy="495944"/>
              <a:chOff x="4719" y="3435"/>
              <a:chExt cx="76" cy="163"/>
            </a:xfrm>
            <a:solidFill>
              <a:srgbClr val="CBCBCB"/>
            </a:solidFill>
          </p:grpSpPr>
          <p:sp>
            <p:nvSpPr>
              <p:cNvPr id="141" name="Freeform 998">
                <a:extLst>
                  <a:ext uri="{FF2B5EF4-FFF2-40B4-BE49-F238E27FC236}">
                    <a16:creationId xmlns="" xmlns:a16="http://schemas.microsoft.com/office/drawing/2014/main" id="{FF985541-8ECD-401D-91D8-5D39C9D1025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719" y="3435"/>
                <a:ext cx="76" cy="163"/>
              </a:xfrm>
              <a:custGeom>
                <a:avLst/>
                <a:gdLst>
                  <a:gd name="T0" fmla="*/ 26 w 76"/>
                  <a:gd name="T1" fmla="*/ 9 h 163"/>
                  <a:gd name="T2" fmla="*/ 44 w 76"/>
                  <a:gd name="T3" fmla="*/ 0 h 163"/>
                  <a:gd name="T4" fmla="*/ 55 w 76"/>
                  <a:gd name="T5" fmla="*/ 2 h 163"/>
                  <a:gd name="T6" fmla="*/ 56 w 76"/>
                  <a:gd name="T7" fmla="*/ 12 h 163"/>
                  <a:gd name="T8" fmla="*/ 60 w 76"/>
                  <a:gd name="T9" fmla="*/ 14 h 163"/>
                  <a:gd name="T10" fmla="*/ 71 w 76"/>
                  <a:gd name="T11" fmla="*/ 6 h 163"/>
                  <a:gd name="T12" fmla="*/ 72 w 76"/>
                  <a:gd name="T13" fmla="*/ 11 h 163"/>
                  <a:gd name="T14" fmla="*/ 60 w 76"/>
                  <a:gd name="T15" fmla="*/ 28 h 163"/>
                  <a:gd name="T16" fmla="*/ 63 w 76"/>
                  <a:gd name="T17" fmla="*/ 35 h 163"/>
                  <a:gd name="T18" fmla="*/ 71 w 76"/>
                  <a:gd name="T19" fmla="*/ 40 h 163"/>
                  <a:gd name="T20" fmla="*/ 72 w 76"/>
                  <a:gd name="T21" fmla="*/ 49 h 163"/>
                  <a:gd name="T22" fmla="*/ 67 w 76"/>
                  <a:gd name="T23" fmla="*/ 60 h 163"/>
                  <a:gd name="T24" fmla="*/ 53 w 76"/>
                  <a:gd name="T25" fmla="*/ 71 h 163"/>
                  <a:gd name="T26" fmla="*/ 52 w 76"/>
                  <a:gd name="T27" fmla="*/ 78 h 163"/>
                  <a:gd name="T28" fmla="*/ 48 w 76"/>
                  <a:gd name="T29" fmla="*/ 77 h 163"/>
                  <a:gd name="T30" fmla="*/ 48 w 76"/>
                  <a:gd name="T31" fmla="*/ 80 h 163"/>
                  <a:gd name="T32" fmla="*/ 53 w 76"/>
                  <a:gd name="T33" fmla="*/ 86 h 163"/>
                  <a:gd name="T34" fmla="*/ 62 w 76"/>
                  <a:gd name="T35" fmla="*/ 90 h 163"/>
                  <a:gd name="T36" fmla="*/ 67 w 76"/>
                  <a:gd name="T37" fmla="*/ 88 h 163"/>
                  <a:gd name="T38" fmla="*/ 71 w 76"/>
                  <a:gd name="T39" fmla="*/ 97 h 163"/>
                  <a:gd name="T40" fmla="*/ 76 w 76"/>
                  <a:gd name="T41" fmla="*/ 98 h 163"/>
                  <a:gd name="T42" fmla="*/ 75 w 76"/>
                  <a:gd name="T43" fmla="*/ 117 h 163"/>
                  <a:gd name="T44" fmla="*/ 52 w 76"/>
                  <a:gd name="T45" fmla="*/ 134 h 163"/>
                  <a:gd name="T46" fmla="*/ 52 w 76"/>
                  <a:gd name="T47" fmla="*/ 153 h 163"/>
                  <a:gd name="T48" fmla="*/ 40 w 76"/>
                  <a:gd name="T49" fmla="*/ 163 h 163"/>
                  <a:gd name="T50" fmla="*/ 32 w 76"/>
                  <a:gd name="T51" fmla="*/ 123 h 163"/>
                  <a:gd name="T52" fmla="*/ 16 w 76"/>
                  <a:gd name="T53" fmla="*/ 114 h 163"/>
                  <a:gd name="T54" fmla="*/ 13 w 76"/>
                  <a:gd name="T55" fmla="*/ 100 h 163"/>
                  <a:gd name="T56" fmla="*/ 4 w 76"/>
                  <a:gd name="T57" fmla="*/ 96 h 163"/>
                  <a:gd name="T58" fmla="*/ 0 w 76"/>
                  <a:gd name="T59" fmla="*/ 80 h 163"/>
                  <a:gd name="T60" fmla="*/ 17 w 76"/>
                  <a:gd name="T61" fmla="*/ 65 h 163"/>
                  <a:gd name="T62" fmla="*/ 21 w 76"/>
                  <a:gd name="T63" fmla="*/ 51 h 163"/>
                  <a:gd name="T64" fmla="*/ 18 w 76"/>
                  <a:gd name="T65" fmla="*/ 35 h 163"/>
                  <a:gd name="T66" fmla="*/ 21 w 76"/>
                  <a:gd name="T67" fmla="*/ 21 h 163"/>
                  <a:gd name="T68" fmla="*/ 17 w 76"/>
                  <a:gd name="T69" fmla="*/ 19 h 163"/>
                  <a:gd name="T70" fmla="*/ 26 w 76"/>
                  <a:gd name="T71" fmla="*/ 9 h 16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76" h="163">
                    <a:moveTo>
                      <a:pt x="26" y="9"/>
                    </a:moveTo>
                    <a:lnTo>
                      <a:pt x="44" y="0"/>
                    </a:lnTo>
                    <a:lnTo>
                      <a:pt x="55" y="2"/>
                    </a:lnTo>
                    <a:lnTo>
                      <a:pt x="56" y="12"/>
                    </a:lnTo>
                    <a:lnTo>
                      <a:pt x="60" y="14"/>
                    </a:lnTo>
                    <a:lnTo>
                      <a:pt x="71" y="6"/>
                    </a:lnTo>
                    <a:lnTo>
                      <a:pt x="72" y="11"/>
                    </a:lnTo>
                    <a:lnTo>
                      <a:pt x="60" y="28"/>
                    </a:lnTo>
                    <a:lnTo>
                      <a:pt x="63" y="35"/>
                    </a:lnTo>
                    <a:lnTo>
                      <a:pt x="71" y="40"/>
                    </a:lnTo>
                    <a:lnTo>
                      <a:pt x="72" y="49"/>
                    </a:lnTo>
                    <a:lnTo>
                      <a:pt x="67" y="60"/>
                    </a:lnTo>
                    <a:lnTo>
                      <a:pt x="53" y="71"/>
                    </a:lnTo>
                    <a:lnTo>
                      <a:pt x="52" y="78"/>
                    </a:lnTo>
                    <a:lnTo>
                      <a:pt x="48" y="77"/>
                    </a:lnTo>
                    <a:lnTo>
                      <a:pt x="48" y="80"/>
                    </a:lnTo>
                    <a:lnTo>
                      <a:pt x="53" y="86"/>
                    </a:lnTo>
                    <a:lnTo>
                      <a:pt x="62" y="90"/>
                    </a:lnTo>
                    <a:lnTo>
                      <a:pt x="67" y="88"/>
                    </a:lnTo>
                    <a:lnTo>
                      <a:pt x="71" y="97"/>
                    </a:lnTo>
                    <a:lnTo>
                      <a:pt x="76" y="98"/>
                    </a:lnTo>
                    <a:lnTo>
                      <a:pt x="75" y="117"/>
                    </a:lnTo>
                    <a:lnTo>
                      <a:pt x="52" y="134"/>
                    </a:lnTo>
                    <a:lnTo>
                      <a:pt x="52" y="153"/>
                    </a:lnTo>
                    <a:lnTo>
                      <a:pt x="40" y="163"/>
                    </a:lnTo>
                    <a:lnTo>
                      <a:pt x="32" y="123"/>
                    </a:lnTo>
                    <a:lnTo>
                      <a:pt x="16" y="114"/>
                    </a:lnTo>
                    <a:lnTo>
                      <a:pt x="13" y="100"/>
                    </a:lnTo>
                    <a:lnTo>
                      <a:pt x="4" y="96"/>
                    </a:lnTo>
                    <a:lnTo>
                      <a:pt x="0" y="80"/>
                    </a:lnTo>
                    <a:lnTo>
                      <a:pt x="17" y="65"/>
                    </a:lnTo>
                    <a:lnTo>
                      <a:pt x="21" y="51"/>
                    </a:lnTo>
                    <a:lnTo>
                      <a:pt x="18" y="35"/>
                    </a:lnTo>
                    <a:lnTo>
                      <a:pt x="21" y="21"/>
                    </a:lnTo>
                    <a:lnTo>
                      <a:pt x="17" y="19"/>
                    </a:lnTo>
                    <a:lnTo>
                      <a:pt x="26" y="9"/>
                    </a:lnTo>
                    <a:close/>
                  </a:path>
                </a:pathLst>
              </a:custGeom>
              <a:grpFill/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42" name="Freeform 999">
                <a:extLst>
                  <a:ext uri="{FF2B5EF4-FFF2-40B4-BE49-F238E27FC236}">
                    <a16:creationId xmlns="" xmlns:a16="http://schemas.microsoft.com/office/drawing/2014/main" id="{2EBAA8DD-BB08-48DF-A9E2-D652839A09A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781" y="3517"/>
                <a:ext cx="5" cy="4"/>
              </a:xfrm>
              <a:custGeom>
                <a:avLst/>
                <a:gdLst>
                  <a:gd name="T0" fmla="*/ 4 w 5"/>
                  <a:gd name="T1" fmla="*/ 0 h 4"/>
                  <a:gd name="T2" fmla="*/ 5 w 5"/>
                  <a:gd name="T3" fmla="*/ 4 h 4"/>
                  <a:gd name="T4" fmla="*/ 0 w 5"/>
                  <a:gd name="T5" fmla="*/ 4 h 4"/>
                  <a:gd name="T6" fmla="*/ 4 w 5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4">
                    <a:moveTo>
                      <a:pt x="4" y="0"/>
                    </a:moveTo>
                    <a:lnTo>
                      <a:pt x="5" y="4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  <p:sp>
          <p:nvSpPr>
            <p:cNvPr id="120" name="Freeform 1000">
              <a:extLst>
                <a:ext uri="{FF2B5EF4-FFF2-40B4-BE49-F238E27FC236}">
                  <a16:creationId xmlns="" xmlns:a16="http://schemas.microsoft.com/office/drawing/2014/main" id="{E2285F36-F63D-4FD2-94F9-20619EC8FEBE}"/>
                </a:ext>
              </a:extLst>
            </p:cNvPr>
            <p:cNvSpPr>
              <a:spLocks/>
            </p:cNvSpPr>
            <p:nvPr/>
          </p:nvSpPr>
          <p:spPr bwMode="gray">
            <a:xfrm>
              <a:off x="2796916" y="3243355"/>
              <a:ext cx="441920" cy="328602"/>
            </a:xfrm>
            <a:custGeom>
              <a:avLst/>
              <a:gdLst>
                <a:gd name="T0" fmla="*/ 0 w 146"/>
                <a:gd name="T1" fmla="*/ 92 h 108"/>
                <a:gd name="T2" fmla="*/ 10 w 146"/>
                <a:gd name="T3" fmla="*/ 104 h 108"/>
                <a:gd name="T4" fmla="*/ 15 w 146"/>
                <a:gd name="T5" fmla="*/ 105 h 108"/>
                <a:gd name="T6" fmla="*/ 30 w 146"/>
                <a:gd name="T7" fmla="*/ 99 h 108"/>
                <a:gd name="T8" fmla="*/ 39 w 146"/>
                <a:gd name="T9" fmla="*/ 100 h 108"/>
                <a:gd name="T10" fmla="*/ 45 w 146"/>
                <a:gd name="T11" fmla="*/ 108 h 108"/>
                <a:gd name="T12" fmla="*/ 49 w 146"/>
                <a:gd name="T13" fmla="*/ 108 h 108"/>
                <a:gd name="T14" fmla="*/ 44 w 146"/>
                <a:gd name="T15" fmla="*/ 85 h 108"/>
                <a:gd name="T16" fmla="*/ 45 w 146"/>
                <a:gd name="T17" fmla="*/ 79 h 108"/>
                <a:gd name="T18" fmla="*/ 84 w 146"/>
                <a:gd name="T19" fmla="*/ 80 h 108"/>
                <a:gd name="T20" fmla="*/ 97 w 146"/>
                <a:gd name="T21" fmla="*/ 76 h 108"/>
                <a:gd name="T22" fmla="*/ 110 w 146"/>
                <a:gd name="T23" fmla="*/ 80 h 108"/>
                <a:gd name="T24" fmla="*/ 118 w 146"/>
                <a:gd name="T25" fmla="*/ 79 h 108"/>
                <a:gd name="T26" fmla="*/ 127 w 146"/>
                <a:gd name="T27" fmla="*/ 69 h 108"/>
                <a:gd name="T28" fmla="*/ 139 w 146"/>
                <a:gd name="T29" fmla="*/ 70 h 108"/>
                <a:gd name="T30" fmla="*/ 146 w 146"/>
                <a:gd name="T31" fmla="*/ 60 h 108"/>
                <a:gd name="T32" fmla="*/ 141 w 146"/>
                <a:gd name="T33" fmla="*/ 54 h 108"/>
                <a:gd name="T34" fmla="*/ 143 w 146"/>
                <a:gd name="T35" fmla="*/ 50 h 108"/>
                <a:gd name="T36" fmla="*/ 141 w 146"/>
                <a:gd name="T37" fmla="*/ 46 h 108"/>
                <a:gd name="T38" fmla="*/ 126 w 146"/>
                <a:gd name="T39" fmla="*/ 45 h 108"/>
                <a:gd name="T40" fmla="*/ 107 w 146"/>
                <a:gd name="T41" fmla="*/ 20 h 108"/>
                <a:gd name="T42" fmla="*/ 102 w 146"/>
                <a:gd name="T43" fmla="*/ 8 h 108"/>
                <a:gd name="T44" fmla="*/ 103 w 146"/>
                <a:gd name="T45" fmla="*/ 0 h 108"/>
                <a:gd name="T46" fmla="*/ 84 w 146"/>
                <a:gd name="T47" fmla="*/ 2 h 108"/>
                <a:gd name="T48" fmla="*/ 53 w 146"/>
                <a:gd name="T49" fmla="*/ 27 h 108"/>
                <a:gd name="T50" fmla="*/ 25 w 146"/>
                <a:gd name="T51" fmla="*/ 36 h 108"/>
                <a:gd name="T52" fmla="*/ 18 w 146"/>
                <a:gd name="T53" fmla="*/ 54 h 108"/>
                <a:gd name="T54" fmla="*/ 4 w 146"/>
                <a:gd name="T55" fmla="*/ 69 h 108"/>
                <a:gd name="T56" fmla="*/ 0 w 146"/>
                <a:gd name="T57" fmla="*/ 92 h 10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46" h="108">
                  <a:moveTo>
                    <a:pt x="0" y="92"/>
                  </a:moveTo>
                  <a:lnTo>
                    <a:pt x="10" y="104"/>
                  </a:lnTo>
                  <a:lnTo>
                    <a:pt x="15" y="105"/>
                  </a:lnTo>
                  <a:lnTo>
                    <a:pt x="30" y="99"/>
                  </a:lnTo>
                  <a:lnTo>
                    <a:pt x="39" y="100"/>
                  </a:lnTo>
                  <a:lnTo>
                    <a:pt x="45" y="108"/>
                  </a:lnTo>
                  <a:lnTo>
                    <a:pt x="49" y="108"/>
                  </a:lnTo>
                  <a:lnTo>
                    <a:pt x="44" y="85"/>
                  </a:lnTo>
                  <a:lnTo>
                    <a:pt x="45" y="79"/>
                  </a:lnTo>
                  <a:lnTo>
                    <a:pt x="84" y="80"/>
                  </a:lnTo>
                  <a:lnTo>
                    <a:pt x="97" y="76"/>
                  </a:lnTo>
                  <a:lnTo>
                    <a:pt x="110" y="80"/>
                  </a:lnTo>
                  <a:lnTo>
                    <a:pt x="118" y="79"/>
                  </a:lnTo>
                  <a:lnTo>
                    <a:pt x="127" y="69"/>
                  </a:lnTo>
                  <a:lnTo>
                    <a:pt x="139" y="70"/>
                  </a:lnTo>
                  <a:lnTo>
                    <a:pt x="146" y="60"/>
                  </a:lnTo>
                  <a:lnTo>
                    <a:pt x="141" y="54"/>
                  </a:lnTo>
                  <a:lnTo>
                    <a:pt x="143" y="50"/>
                  </a:lnTo>
                  <a:lnTo>
                    <a:pt x="141" y="46"/>
                  </a:lnTo>
                  <a:lnTo>
                    <a:pt x="126" y="45"/>
                  </a:lnTo>
                  <a:lnTo>
                    <a:pt x="107" y="20"/>
                  </a:lnTo>
                  <a:lnTo>
                    <a:pt x="102" y="8"/>
                  </a:lnTo>
                  <a:lnTo>
                    <a:pt x="103" y="0"/>
                  </a:lnTo>
                  <a:lnTo>
                    <a:pt x="84" y="2"/>
                  </a:lnTo>
                  <a:lnTo>
                    <a:pt x="53" y="27"/>
                  </a:lnTo>
                  <a:lnTo>
                    <a:pt x="25" y="36"/>
                  </a:lnTo>
                  <a:lnTo>
                    <a:pt x="18" y="54"/>
                  </a:lnTo>
                  <a:lnTo>
                    <a:pt x="4" y="69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BCB0D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1" name="Freeform 1001">
              <a:extLst>
                <a:ext uri="{FF2B5EF4-FFF2-40B4-BE49-F238E27FC236}">
                  <a16:creationId xmlns="" xmlns:a16="http://schemas.microsoft.com/office/drawing/2014/main" id="{83593821-72CB-4859-AB76-E3C796522D3D}"/>
                </a:ext>
              </a:extLst>
            </p:cNvPr>
            <p:cNvSpPr>
              <a:spLocks/>
            </p:cNvSpPr>
            <p:nvPr/>
          </p:nvSpPr>
          <p:spPr bwMode="gray">
            <a:xfrm>
              <a:off x="4812806" y="4268713"/>
              <a:ext cx="96858" cy="121705"/>
            </a:xfrm>
            <a:custGeom>
              <a:avLst/>
              <a:gdLst>
                <a:gd name="T0" fmla="*/ 0 w 32"/>
                <a:gd name="T1" fmla="*/ 7 h 40"/>
                <a:gd name="T2" fmla="*/ 2 w 32"/>
                <a:gd name="T3" fmla="*/ 2 h 40"/>
                <a:gd name="T4" fmla="*/ 7 w 32"/>
                <a:gd name="T5" fmla="*/ 8 h 40"/>
                <a:gd name="T6" fmla="*/ 14 w 32"/>
                <a:gd name="T7" fmla="*/ 7 h 40"/>
                <a:gd name="T8" fmla="*/ 17 w 32"/>
                <a:gd name="T9" fmla="*/ 0 h 40"/>
                <a:gd name="T10" fmla="*/ 29 w 32"/>
                <a:gd name="T11" fmla="*/ 0 h 40"/>
                <a:gd name="T12" fmla="*/ 26 w 32"/>
                <a:gd name="T13" fmla="*/ 7 h 40"/>
                <a:gd name="T14" fmla="*/ 32 w 32"/>
                <a:gd name="T15" fmla="*/ 17 h 40"/>
                <a:gd name="T16" fmla="*/ 20 w 32"/>
                <a:gd name="T17" fmla="*/ 37 h 40"/>
                <a:gd name="T18" fmla="*/ 10 w 32"/>
                <a:gd name="T19" fmla="*/ 40 h 40"/>
                <a:gd name="T20" fmla="*/ 3 w 32"/>
                <a:gd name="T21" fmla="*/ 19 h 40"/>
                <a:gd name="T22" fmla="*/ 0 w 32"/>
                <a:gd name="T23" fmla="*/ 7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2" h="40">
                  <a:moveTo>
                    <a:pt x="0" y="7"/>
                  </a:moveTo>
                  <a:lnTo>
                    <a:pt x="2" y="2"/>
                  </a:lnTo>
                  <a:lnTo>
                    <a:pt x="7" y="8"/>
                  </a:lnTo>
                  <a:lnTo>
                    <a:pt x="14" y="7"/>
                  </a:lnTo>
                  <a:lnTo>
                    <a:pt x="17" y="0"/>
                  </a:lnTo>
                  <a:lnTo>
                    <a:pt x="29" y="0"/>
                  </a:lnTo>
                  <a:lnTo>
                    <a:pt x="26" y="7"/>
                  </a:lnTo>
                  <a:lnTo>
                    <a:pt x="32" y="17"/>
                  </a:lnTo>
                  <a:lnTo>
                    <a:pt x="20" y="37"/>
                  </a:lnTo>
                  <a:lnTo>
                    <a:pt x="10" y="40"/>
                  </a:lnTo>
                  <a:lnTo>
                    <a:pt x="3" y="19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2" name="Freeform 1002">
              <a:extLst>
                <a:ext uri="{FF2B5EF4-FFF2-40B4-BE49-F238E27FC236}">
                  <a16:creationId xmlns="" xmlns:a16="http://schemas.microsoft.com/office/drawing/2014/main" id="{DDD109B7-D585-4F85-90B3-A22808086926}"/>
                </a:ext>
              </a:extLst>
            </p:cNvPr>
            <p:cNvSpPr>
              <a:spLocks/>
            </p:cNvSpPr>
            <p:nvPr/>
          </p:nvSpPr>
          <p:spPr bwMode="gray">
            <a:xfrm>
              <a:off x="5091277" y="3864048"/>
              <a:ext cx="466138" cy="541583"/>
            </a:xfrm>
            <a:custGeom>
              <a:avLst/>
              <a:gdLst>
                <a:gd name="T0" fmla="*/ 38 w 154"/>
                <a:gd name="T1" fmla="*/ 0 h 178"/>
                <a:gd name="T2" fmla="*/ 10 w 154"/>
                <a:gd name="T3" fmla="*/ 0 h 178"/>
                <a:gd name="T4" fmla="*/ 0 w 154"/>
                <a:gd name="T5" fmla="*/ 10 h 178"/>
                <a:gd name="T6" fmla="*/ 7 w 154"/>
                <a:gd name="T7" fmla="*/ 12 h 178"/>
                <a:gd name="T8" fmla="*/ 12 w 154"/>
                <a:gd name="T9" fmla="*/ 28 h 178"/>
                <a:gd name="T10" fmla="*/ 19 w 154"/>
                <a:gd name="T11" fmla="*/ 34 h 178"/>
                <a:gd name="T12" fmla="*/ 22 w 154"/>
                <a:gd name="T13" fmla="*/ 48 h 178"/>
                <a:gd name="T14" fmla="*/ 19 w 154"/>
                <a:gd name="T15" fmla="*/ 59 h 178"/>
                <a:gd name="T16" fmla="*/ 2 w 154"/>
                <a:gd name="T17" fmla="*/ 83 h 178"/>
                <a:gd name="T18" fmla="*/ 4 w 154"/>
                <a:gd name="T19" fmla="*/ 94 h 178"/>
                <a:gd name="T20" fmla="*/ 17 w 154"/>
                <a:gd name="T21" fmla="*/ 93 h 178"/>
                <a:gd name="T22" fmla="*/ 6 w 154"/>
                <a:gd name="T23" fmla="*/ 98 h 178"/>
                <a:gd name="T24" fmla="*/ 3 w 154"/>
                <a:gd name="T25" fmla="*/ 103 h 178"/>
                <a:gd name="T26" fmla="*/ 6 w 154"/>
                <a:gd name="T27" fmla="*/ 107 h 178"/>
                <a:gd name="T28" fmla="*/ 73 w 154"/>
                <a:gd name="T29" fmla="*/ 146 h 178"/>
                <a:gd name="T30" fmla="*/ 78 w 154"/>
                <a:gd name="T31" fmla="*/ 161 h 178"/>
                <a:gd name="T32" fmla="*/ 105 w 154"/>
                <a:gd name="T33" fmla="*/ 178 h 178"/>
                <a:gd name="T34" fmla="*/ 111 w 154"/>
                <a:gd name="T35" fmla="*/ 172 h 178"/>
                <a:gd name="T36" fmla="*/ 125 w 154"/>
                <a:gd name="T37" fmla="*/ 140 h 178"/>
                <a:gd name="T38" fmla="*/ 148 w 154"/>
                <a:gd name="T39" fmla="*/ 121 h 178"/>
                <a:gd name="T40" fmla="*/ 137 w 154"/>
                <a:gd name="T41" fmla="*/ 106 h 178"/>
                <a:gd name="T42" fmla="*/ 137 w 154"/>
                <a:gd name="T43" fmla="*/ 34 h 178"/>
                <a:gd name="T44" fmla="*/ 154 w 154"/>
                <a:gd name="T45" fmla="*/ 12 h 178"/>
                <a:gd name="T46" fmla="*/ 145 w 154"/>
                <a:gd name="T47" fmla="*/ 13 h 178"/>
                <a:gd name="T48" fmla="*/ 134 w 154"/>
                <a:gd name="T49" fmla="*/ 8 h 178"/>
                <a:gd name="T50" fmla="*/ 120 w 154"/>
                <a:gd name="T51" fmla="*/ 11 h 178"/>
                <a:gd name="T52" fmla="*/ 105 w 154"/>
                <a:gd name="T53" fmla="*/ 20 h 178"/>
                <a:gd name="T54" fmla="*/ 97 w 154"/>
                <a:gd name="T55" fmla="*/ 20 h 178"/>
                <a:gd name="T56" fmla="*/ 76 w 154"/>
                <a:gd name="T57" fmla="*/ 15 h 178"/>
                <a:gd name="T58" fmla="*/ 52 w 154"/>
                <a:gd name="T59" fmla="*/ 1 h 178"/>
                <a:gd name="T60" fmla="*/ 38 w 154"/>
                <a:gd name="T61" fmla="*/ 0 h 17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54" h="178">
                  <a:moveTo>
                    <a:pt x="38" y="0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7" y="12"/>
                  </a:lnTo>
                  <a:lnTo>
                    <a:pt x="12" y="28"/>
                  </a:lnTo>
                  <a:lnTo>
                    <a:pt x="19" y="34"/>
                  </a:lnTo>
                  <a:lnTo>
                    <a:pt x="22" y="48"/>
                  </a:lnTo>
                  <a:lnTo>
                    <a:pt x="19" y="59"/>
                  </a:lnTo>
                  <a:lnTo>
                    <a:pt x="2" y="83"/>
                  </a:lnTo>
                  <a:lnTo>
                    <a:pt x="4" y="94"/>
                  </a:lnTo>
                  <a:lnTo>
                    <a:pt x="17" y="93"/>
                  </a:lnTo>
                  <a:lnTo>
                    <a:pt x="6" y="98"/>
                  </a:lnTo>
                  <a:lnTo>
                    <a:pt x="3" y="103"/>
                  </a:lnTo>
                  <a:lnTo>
                    <a:pt x="6" y="107"/>
                  </a:lnTo>
                  <a:lnTo>
                    <a:pt x="73" y="146"/>
                  </a:lnTo>
                  <a:lnTo>
                    <a:pt x="78" y="161"/>
                  </a:lnTo>
                  <a:lnTo>
                    <a:pt x="105" y="178"/>
                  </a:lnTo>
                  <a:lnTo>
                    <a:pt x="111" y="172"/>
                  </a:lnTo>
                  <a:lnTo>
                    <a:pt x="125" y="140"/>
                  </a:lnTo>
                  <a:lnTo>
                    <a:pt x="148" y="121"/>
                  </a:lnTo>
                  <a:lnTo>
                    <a:pt x="137" y="106"/>
                  </a:lnTo>
                  <a:lnTo>
                    <a:pt x="137" y="34"/>
                  </a:lnTo>
                  <a:lnTo>
                    <a:pt x="154" y="12"/>
                  </a:lnTo>
                  <a:lnTo>
                    <a:pt x="145" y="13"/>
                  </a:lnTo>
                  <a:lnTo>
                    <a:pt x="134" y="8"/>
                  </a:lnTo>
                  <a:lnTo>
                    <a:pt x="120" y="11"/>
                  </a:lnTo>
                  <a:lnTo>
                    <a:pt x="105" y="20"/>
                  </a:lnTo>
                  <a:lnTo>
                    <a:pt x="97" y="20"/>
                  </a:lnTo>
                  <a:lnTo>
                    <a:pt x="76" y="15"/>
                  </a:lnTo>
                  <a:lnTo>
                    <a:pt x="52" y="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3" name="Freeform 1003">
              <a:extLst>
                <a:ext uri="{FF2B5EF4-FFF2-40B4-BE49-F238E27FC236}">
                  <a16:creationId xmlns="" xmlns:a16="http://schemas.microsoft.com/office/drawing/2014/main" id="{84F43462-6D9C-4FFF-9792-887D9CC1A1F4}"/>
                </a:ext>
              </a:extLst>
            </p:cNvPr>
            <p:cNvSpPr>
              <a:spLocks/>
            </p:cNvSpPr>
            <p:nvPr/>
          </p:nvSpPr>
          <p:spPr bwMode="gray">
            <a:xfrm>
              <a:off x="3823031" y="3821450"/>
              <a:ext cx="1113885" cy="1098384"/>
            </a:xfrm>
            <a:custGeom>
              <a:avLst/>
              <a:gdLst>
                <a:gd name="T0" fmla="*/ 341 w 368"/>
                <a:gd name="T1" fmla="*/ 93 h 361"/>
                <a:gd name="T2" fmla="*/ 324 w 368"/>
                <a:gd name="T3" fmla="*/ 147 h 361"/>
                <a:gd name="T4" fmla="*/ 330 w 368"/>
                <a:gd name="T5" fmla="*/ 166 h 361"/>
                <a:gd name="T6" fmla="*/ 330 w 368"/>
                <a:gd name="T7" fmla="*/ 211 h 361"/>
                <a:gd name="T8" fmla="*/ 338 w 368"/>
                <a:gd name="T9" fmla="*/ 238 h 361"/>
                <a:gd name="T10" fmla="*/ 353 w 368"/>
                <a:gd name="T11" fmla="*/ 259 h 361"/>
                <a:gd name="T12" fmla="*/ 318 w 368"/>
                <a:gd name="T13" fmla="*/ 279 h 361"/>
                <a:gd name="T14" fmla="*/ 314 w 368"/>
                <a:gd name="T15" fmla="*/ 329 h 361"/>
                <a:gd name="T16" fmla="*/ 337 w 368"/>
                <a:gd name="T17" fmla="*/ 339 h 361"/>
                <a:gd name="T18" fmla="*/ 321 w 368"/>
                <a:gd name="T19" fmla="*/ 357 h 361"/>
                <a:gd name="T20" fmla="*/ 293 w 368"/>
                <a:gd name="T21" fmla="*/ 336 h 361"/>
                <a:gd name="T22" fmla="*/ 270 w 368"/>
                <a:gd name="T23" fmla="*/ 332 h 361"/>
                <a:gd name="T24" fmla="*/ 249 w 368"/>
                <a:gd name="T25" fmla="*/ 317 h 361"/>
                <a:gd name="T26" fmla="*/ 232 w 368"/>
                <a:gd name="T27" fmla="*/ 311 h 361"/>
                <a:gd name="T28" fmla="*/ 197 w 368"/>
                <a:gd name="T29" fmla="*/ 314 h 361"/>
                <a:gd name="T30" fmla="*/ 186 w 368"/>
                <a:gd name="T31" fmla="*/ 317 h 361"/>
                <a:gd name="T32" fmla="*/ 183 w 368"/>
                <a:gd name="T33" fmla="*/ 285 h 361"/>
                <a:gd name="T34" fmla="*/ 180 w 368"/>
                <a:gd name="T35" fmla="*/ 243 h 361"/>
                <a:gd name="T36" fmla="*/ 164 w 368"/>
                <a:gd name="T37" fmla="*/ 235 h 361"/>
                <a:gd name="T38" fmla="*/ 134 w 368"/>
                <a:gd name="T39" fmla="*/ 255 h 361"/>
                <a:gd name="T40" fmla="*/ 89 w 368"/>
                <a:gd name="T41" fmla="*/ 244 h 361"/>
                <a:gd name="T42" fmla="*/ 75 w 368"/>
                <a:gd name="T43" fmla="*/ 214 h 361"/>
                <a:gd name="T44" fmla="*/ 0 w 368"/>
                <a:gd name="T45" fmla="*/ 223 h 361"/>
                <a:gd name="T46" fmla="*/ 3 w 368"/>
                <a:gd name="T47" fmla="*/ 214 h 361"/>
                <a:gd name="T48" fmla="*/ 12 w 368"/>
                <a:gd name="T49" fmla="*/ 192 h 361"/>
                <a:gd name="T50" fmla="*/ 28 w 368"/>
                <a:gd name="T51" fmla="*/ 189 h 361"/>
                <a:gd name="T52" fmla="*/ 39 w 368"/>
                <a:gd name="T53" fmla="*/ 194 h 361"/>
                <a:gd name="T54" fmla="*/ 68 w 368"/>
                <a:gd name="T55" fmla="*/ 177 h 361"/>
                <a:gd name="T56" fmla="*/ 78 w 368"/>
                <a:gd name="T57" fmla="*/ 142 h 361"/>
                <a:gd name="T58" fmla="*/ 104 w 368"/>
                <a:gd name="T59" fmla="*/ 116 h 361"/>
                <a:gd name="T60" fmla="*/ 122 w 368"/>
                <a:gd name="T61" fmla="*/ 43 h 361"/>
                <a:gd name="T62" fmla="*/ 126 w 368"/>
                <a:gd name="T63" fmla="*/ 29 h 361"/>
                <a:gd name="T64" fmla="*/ 138 w 368"/>
                <a:gd name="T65" fmla="*/ 2 h 361"/>
                <a:gd name="T66" fmla="*/ 161 w 368"/>
                <a:gd name="T67" fmla="*/ 15 h 361"/>
                <a:gd name="T68" fmla="*/ 179 w 368"/>
                <a:gd name="T69" fmla="*/ 19 h 361"/>
                <a:gd name="T70" fmla="*/ 205 w 368"/>
                <a:gd name="T71" fmla="*/ 9 h 361"/>
                <a:gd name="T72" fmla="*/ 238 w 368"/>
                <a:gd name="T73" fmla="*/ 4 h 361"/>
                <a:gd name="T74" fmla="*/ 249 w 368"/>
                <a:gd name="T75" fmla="*/ 5 h 361"/>
                <a:gd name="T76" fmla="*/ 271 w 368"/>
                <a:gd name="T77" fmla="*/ 0 h 361"/>
                <a:gd name="T78" fmla="*/ 279 w 368"/>
                <a:gd name="T79" fmla="*/ 3 h 361"/>
                <a:gd name="T80" fmla="*/ 286 w 368"/>
                <a:gd name="T81" fmla="*/ 2 h 361"/>
                <a:gd name="T82" fmla="*/ 305 w 368"/>
                <a:gd name="T83" fmla="*/ 15 h 361"/>
                <a:gd name="T84" fmla="*/ 319 w 368"/>
                <a:gd name="T85" fmla="*/ 15 h 361"/>
                <a:gd name="T86" fmla="*/ 337 w 368"/>
                <a:gd name="T87" fmla="*/ 13 h 361"/>
                <a:gd name="T88" fmla="*/ 359 w 368"/>
                <a:gd name="T89" fmla="*/ 51 h 361"/>
                <a:gd name="T90" fmla="*/ 353 w 368"/>
                <a:gd name="T91" fmla="*/ 73 h 36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368" h="361">
                  <a:moveTo>
                    <a:pt x="353" y="79"/>
                  </a:moveTo>
                  <a:lnTo>
                    <a:pt x="341" y="93"/>
                  </a:lnTo>
                  <a:lnTo>
                    <a:pt x="338" y="127"/>
                  </a:lnTo>
                  <a:lnTo>
                    <a:pt x="324" y="147"/>
                  </a:lnTo>
                  <a:lnTo>
                    <a:pt x="327" y="154"/>
                  </a:lnTo>
                  <a:lnTo>
                    <a:pt x="330" y="166"/>
                  </a:lnTo>
                  <a:lnTo>
                    <a:pt x="327" y="200"/>
                  </a:lnTo>
                  <a:lnTo>
                    <a:pt x="330" y="211"/>
                  </a:lnTo>
                  <a:lnTo>
                    <a:pt x="331" y="226"/>
                  </a:lnTo>
                  <a:lnTo>
                    <a:pt x="338" y="238"/>
                  </a:lnTo>
                  <a:lnTo>
                    <a:pt x="350" y="248"/>
                  </a:lnTo>
                  <a:lnTo>
                    <a:pt x="353" y="259"/>
                  </a:lnTo>
                  <a:lnTo>
                    <a:pt x="327" y="265"/>
                  </a:lnTo>
                  <a:lnTo>
                    <a:pt x="318" y="279"/>
                  </a:lnTo>
                  <a:lnTo>
                    <a:pt x="321" y="304"/>
                  </a:lnTo>
                  <a:lnTo>
                    <a:pt x="314" y="329"/>
                  </a:lnTo>
                  <a:lnTo>
                    <a:pt x="323" y="339"/>
                  </a:lnTo>
                  <a:lnTo>
                    <a:pt x="337" y="339"/>
                  </a:lnTo>
                  <a:lnTo>
                    <a:pt x="338" y="361"/>
                  </a:lnTo>
                  <a:lnTo>
                    <a:pt x="321" y="357"/>
                  </a:lnTo>
                  <a:lnTo>
                    <a:pt x="305" y="339"/>
                  </a:lnTo>
                  <a:lnTo>
                    <a:pt x="293" y="336"/>
                  </a:lnTo>
                  <a:lnTo>
                    <a:pt x="286" y="329"/>
                  </a:lnTo>
                  <a:lnTo>
                    <a:pt x="270" y="332"/>
                  </a:lnTo>
                  <a:lnTo>
                    <a:pt x="254" y="324"/>
                  </a:lnTo>
                  <a:lnTo>
                    <a:pt x="249" y="317"/>
                  </a:lnTo>
                  <a:lnTo>
                    <a:pt x="236" y="321"/>
                  </a:lnTo>
                  <a:lnTo>
                    <a:pt x="232" y="311"/>
                  </a:lnTo>
                  <a:lnTo>
                    <a:pt x="227" y="312"/>
                  </a:lnTo>
                  <a:lnTo>
                    <a:pt x="197" y="314"/>
                  </a:lnTo>
                  <a:lnTo>
                    <a:pt x="192" y="321"/>
                  </a:lnTo>
                  <a:lnTo>
                    <a:pt x="186" y="317"/>
                  </a:lnTo>
                  <a:lnTo>
                    <a:pt x="192" y="306"/>
                  </a:lnTo>
                  <a:lnTo>
                    <a:pt x="183" y="285"/>
                  </a:lnTo>
                  <a:lnTo>
                    <a:pt x="182" y="248"/>
                  </a:lnTo>
                  <a:lnTo>
                    <a:pt x="180" y="243"/>
                  </a:lnTo>
                  <a:lnTo>
                    <a:pt x="163" y="243"/>
                  </a:lnTo>
                  <a:lnTo>
                    <a:pt x="164" y="235"/>
                  </a:lnTo>
                  <a:lnTo>
                    <a:pt x="140" y="238"/>
                  </a:lnTo>
                  <a:lnTo>
                    <a:pt x="134" y="255"/>
                  </a:lnTo>
                  <a:lnTo>
                    <a:pt x="105" y="259"/>
                  </a:lnTo>
                  <a:lnTo>
                    <a:pt x="89" y="244"/>
                  </a:lnTo>
                  <a:lnTo>
                    <a:pt x="83" y="220"/>
                  </a:lnTo>
                  <a:lnTo>
                    <a:pt x="75" y="214"/>
                  </a:lnTo>
                  <a:lnTo>
                    <a:pt x="18" y="215"/>
                  </a:lnTo>
                  <a:lnTo>
                    <a:pt x="0" y="223"/>
                  </a:lnTo>
                  <a:lnTo>
                    <a:pt x="0" y="215"/>
                  </a:lnTo>
                  <a:lnTo>
                    <a:pt x="3" y="214"/>
                  </a:lnTo>
                  <a:lnTo>
                    <a:pt x="5" y="198"/>
                  </a:lnTo>
                  <a:lnTo>
                    <a:pt x="12" y="192"/>
                  </a:lnTo>
                  <a:lnTo>
                    <a:pt x="23" y="194"/>
                  </a:lnTo>
                  <a:lnTo>
                    <a:pt x="28" y="189"/>
                  </a:lnTo>
                  <a:lnTo>
                    <a:pt x="38" y="186"/>
                  </a:lnTo>
                  <a:lnTo>
                    <a:pt x="39" y="194"/>
                  </a:lnTo>
                  <a:lnTo>
                    <a:pt x="43" y="195"/>
                  </a:lnTo>
                  <a:lnTo>
                    <a:pt x="68" y="177"/>
                  </a:lnTo>
                  <a:lnTo>
                    <a:pt x="74" y="165"/>
                  </a:lnTo>
                  <a:lnTo>
                    <a:pt x="78" y="142"/>
                  </a:lnTo>
                  <a:lnTo>
                    <a:pt x="85" y="130"/>
                  </a:lnTo>
                  <a:lnTo>
                    <a:pt x="104" y="116"/>
                  </a:lnTo>
                  <a:lnTo>
                    <a:pt x="111" y="64"/>
                  </a:lnTo>
                  <a:lnTo>
                    <a:pt x="122" y="43"/>
                  </a:lnTo>
                  <a:lnTo>
                    <a:pt x="123" y="31"/>
                  </a:lnTo>
                  <a:lnTo>
                    <a:pt x="126" y="29"/>
                  </a:lnTo>
                  <a:lnTo>
                    <a:pt x="127" y="15"/>
                  </a:lnTo>
                  <a:lnTo>
                    <a:pt x="138" y="2"/>
                  </a:lnTo>
                  <a:lnTo>
                    <a:pt x="150" y="3"/>
                  </a:lnTo>
                  <a:lnTo>
                    <a:pt x="161" y="15"/>
                  </a:lnTo>
                  <a:lnTo>
                    <a:pt x="166" y="14"/>
                  </a:lnTo>
                  <a:lnTo>
                    <a:pt x="179" y="19"/>
                  </a:lnTo>
                  <a:lnTo>
                    <a:pt x="196" y="19"/>
                  </a:lnTo>
                  <a:lnTo>
                    <a:pt x="205" y="9"/>
                  </a:lnTo>
                  <a:lnTo>
                    <a:pt x="215" y="12"/>
                  </a:lnTo>
                  <a:lnTo>
                    <a:pt x="238" y="4"/>
                  </a:lnTo>
                  <a:lnTo>
                    <a:pt x="242" y="8"/>
                  </a:lnTo>
                  <a:lnTo>
                    <a:pt x="249" y="5"/>
                  </a:lnTo>
                  <a:lnTo>
                    <a:pt x="250" y="2"/>
                  </a:lnTo>
                  <a:lnTo>
                    <a:pt x="271" y="0"/>
                  </a:lnTo>
                  <a:lnTo>
                    <a:pt x="276" y="5"/>
                  </a:lnTo>
                  <a:lnTo>
                    <a:pt x="279" y="3"/>
                  </a:lnTo>
                  <a:lnTo>
                    <a:pt x="282" y="5"/>
                  </a:lnTo>
                  <a:lnTo>
                    <a:pt x="286" y="2"/>
                  </a:lnTo>
                  <a:lnTo>
                    <a:pt x="295" y="3"/>
                  </a:lnTo>
                  <a:lnTo>
                    <a:pt x="305" y="15"/>
                  </a:lnTo>
                  <a:lnTo>
                    <a:pt x="314" y="19"/>
                  </a:lnTo>
                  <a:lnTo>
                    <a:pt x="319" y="15"/>
                  </a:lnTo>
                  <a:lnTo>
                    <a:pt x="331" y="17"/>
                  </a:lnTo>
                  <a:lnTo>
                    <a:pt x="337" y="13"/>
                  </a:lnTo>
                  <a:lnTo>
                    <a:pt x="360" y="32"/>
                  </a:lnTo>
                  <a:lnTo>
                    <a:pt x="359" y="51"/>
                  </a:lnTo>
                  <a:lnTo>
                    <a:pt x="368" y="59"/>
                  </a:lnTo>
                  <a:lnTo>
                    <a:pt x="353" y="73"/>
                  </a:lnTo>
                  <a:lnTo>
                    <a:pt x="353" y="79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4" name="Freeform 1004">
              <a:extLst>
                <a:ext uri="{FF2B5EF4-FFF2-40B4-BE49-F238E27FC236}">
                  <a16:creationId xmlns="" xmlns:a16="http://schemas.microsoft.com/office/drawing/2014/main" id="{F3430727-5951-4886-BF0E-28041AB72473}"/>
                </a:ext>
              </a:extLst>
            </p:cNvPr>
            <p:cNvSpPr>
              <a:spLocks/>
            </p:cNvSpPr>
            <p:nvPr/>
          </p:nvSpPr>
          <p:spPr bwMode="gray">
            <a:xfrm>
              <a:off x="4846108" y="3894477"/>
              <a:ext cx="311766" cy="316430"/>
            </a:xfrm>
            <a:custGeom>
              <a:avLst/>
              <a:gdLst>
                <a:gd name="T0" fmla="*/ 83 w 103"/>
                <a:gd name="T1" fmla="*/ 73 h 104"/>
                <a:gd name="T2" fmla="*/ 100 w 103"/>
                <a:gd name="T3" fmla="*/ 49 h 104"/>
                <a:gd name="T4" fmla="*/ 103 w 103"/>
                <a:gd name="T5" fmla="*/ 38 h 104"/>
                <a:gd name="T6" fmla="*/ 100 w 103"/>
                <a:gd name="T7" fmla="*/ 24 h 104"/>
                <a:gd name="T8" fmla="*/ 93 w 103"/>
                <a:gd name="T9" fmla="*/ 18 h 104"/>
                <a:gd name="T10" fmla="*/ 88 w 103"/>
                <a:gd name="T11" fmla="*/ 2 h 104"/>
                <a:gd name="T12" fmla="*/ 81 w 103"/>
                <a:gd name="T13" fmla="*/ 0 h 104"/>
                <a:gd name="T14" fmla="*/ 71 w 103"/>
                <a:gd name="T15" fmla="*/ 5 h 104"/>
                <a:gd name="T16" fmla="*/ 22 w 103"/>
                <a:gd name="T17" fmla="*/ 8 h 104"/>
                <a:gd name="T18" fmla="*/ 21 w 103"/>
                <a:gd name="T19" fmla="*/ 27 h 104"/>
                <a:gd name="T20" fmla="*/ 30 w 103"/>
                <a:gd name="T21" fmla="*/ 35 h 104"/>
                <a:gd name="T22" fmla="*/ 30 w 103"/>
                <a:gd name="T23" fmla="*/ 47 h 104"/>
                <a:gd name="T24" fmla="*/ 18 w 103"/>
                <a:gd name="T25" fmla="*/ 57 h 104"/>
                <a:gd name="T26" fmla="*/ 15 w 103"/>
                <a:gd name="T27" fmla="*/ 55 h 104"/>
                <a:gd name="T28" fmla="*/ 3 w 103"/>
                <a:gd name="T29" fmla="*/ 69 h 104"/>
                <a:gd name="T30" fmla="*/ 0 w 103"/>
                <a:gd name="T31" fmla="*/ 103 h 104"/>
                <a:gd name="T32" fmla="*/ 7 w 103"/>
                <a:gd name="T33" fmla="*/ 104 h 104"/>
                <a:gd name="T34" fmla="*/ 14 w 103"/>
                <a:gd name="T35" fmla="*/ 98 h 104"/>
                <a:gd name="T36" fmla="*/ 40 w 103"/>
                <a:gd name="T37" fmla="*/ 97 h 104"/>
                <a:gd name="T38" fmla="*/ 42 w 103"/>
                <a:gd name="T39" fmla="*/ 81 h 104"/>
                <a:gd name="T40" fmla="*/ 56 w 103"/>
                <a:gd name="T41" fmla="*/ 74 h 104"/>
                <a:gd name="T42" fmla="*/ 65 w 103"/>
                <a:gd name="T43" fmla="*/ 77 h 104"/>
                <a:gd name="T44" fmla="*/ 68 w 103"/>
                <a:gd name="T45" fmla="*/ 71 h 104"/>
                <a:gd name="T46" fmla="*/ 83 w 103"/>
                <a:gd name="T47" fmla="*/ 73 h 10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03" h="104">
                  <a:moveTo>
                    <a:pt x="83" y="73"/>
                  </a:moveTo>
                  <a:lnTo>
                    <a:pt x="100" y="49"/>
                  </a:lnTo>
                  <a:lnTo>
                    <a:pt x="103" y="38"/>
                  </a:lnTo>
                  <a:lnTo>
                    <a:pt x="100" y="24"/>
                  </a:lnTo>
                  <a:lnTo>
                    <a:pt x="93" y="18"/>
                  </a:lnTo>
                  <a:lnTo>
                    <a:pt x="88" y="2"/>
                  </a:lnTo>
                  <a:lnTo>
                    <a:pt x="81" y="0"/>
                  </a:lnTo>
                  <a:lnTo>
                    <a:pt x="71" y="5"/>
                  </a:lnTo>
                  <a:lnTo>
                    <a:pt x="22" y="8"/>
                  </a:lnTo>
                  <a:lnTo>
                    <a:pt x="21" y="27"/>
                  </a:lnTo>
                  <a:lnTo>
                    <a:pt x="30" y="35"/>
                  </a:lnTo>
                  <a:lnTo>
                    <a:pt x="30" y="47"/>
                  </a:lnTo>
                  <a:lnTo>
                    <a:pt x="18" y="57"/>
                  </a:lnTo>
                  <a:lnTo>
                    <a:pt x="15" y="55"/>
                  </a:lnTo>
                  <a:lnTo>
                    <a:pt x="3" y="69"/>
                  </a:lnTo>
                  <a:lnTo>
                    <a:pt x="0" y="103"/>
                  </a:lnTo>
                  <a:lnTo>
                    <a:pt x="7" y="104"/>
                  </a:lnTo>
                  <a:lnTo>
                    <a:pt x="14" y="98"/>
                  </a:lnTo>
                  <a:lnTo>
                    <a:pt x="40" y="97"/>
                  </a:lnTo>
                  <a:lnTo>
                    <a:pt x="42" y="81"/>
                  </a:lnTo>
                  <a:lnTo>
                    <a:pt x="56" y="74"/>
                  </a:lnTo>
                  <a:lnTo>
                    <a:pt x="65" y="77"/>
                  </a:lnTo>
                  <a:lnTo>
                    <a:pt x="68" y="71"/>
                  </a:lnTo>
                  <a:lnTo>
                    <a:pt x="83" y="73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5" name="Freeform 1005">
              <a:extLst>
                <a:ext uri="{FF2B5EF4-FFF2-40B4-BE49-F238E27FC236}">
                  <a16:creationId xmlns="" xmlns:a16="http://schemas.microsoft.com/office/drawing/2014/main" id="{B1171FB5-2361-4BF3-A67E-CABC5996A497}"/>
                </a:ext>
              </a:extLst>
            </p:cNvPr>
            <p:cNvSpPr>
              <a:spLocks/>
            </p:cNvSpPr>
            <p:nvPr/>
          </p:nvSpPr>
          <p:spPr bwMode="gray">
            <a:xfrm>
              <a:off x="5024694" y="4685553"/>
              <a:ext cx="184639" cy="462477"/>
            </a:xfrm>
            <a:custGeom>
              <a:avLst/>
              <a:gdLst>
                <a:gd name="T0" fmla="*/ 7 w 61"/>
                <a:gd name="T1" fmla="*/ 91 h 152"/>
                <a:gd name="T2" fmla="*/ 15 w 61"/>
                <a:gd name="T3" fmla="*/ 102 h 152"/>
                <a:gd name="T4" fmla="*/ 30 w 61"/>
                <a:gd name="T5" fmla="*/ 99 h 152"/>
                <a:gd name="T6" fmla="*/ 32 w 61"/>
                <a:gd name="T7" fmla="*/ 102 h 152"/>
                <a:gd name="T8" fmla="*/ 35 w 61"/>
                <a:gd name="T9" fmla="*/ 116 h 152"/>
                <a:gd name="T10" fmla="*/ 29 w 61"/>
                <a:gd name="T11" fmla="*/ 129 h 152"/>
                <a:gd name="T12" fmla="*/ 32 w 61"/>
                <a:gd name="T13" fmla="*/ 135 h 152"/>
                <a:gd name="T14" fmla="*/ 46 w 61"/>
                <a:gd name="T15" fmla="*/ 147 h 152"/>
                <a:gd name="T16" fmla="*/ 45 w 61"/>
                <a:gd name="T17" fmla="*/ 152 h 152"/>
                <a:gd name="T18" fmla="*/ 49 w 61"/>
                <a:gd name="T19" fmla="*/ 152 h 152"/>
                <a:gd name="T20" fmla="*/ 48 w 61"/>
                <a:gd name="T21" fmla="*/ 141 h 152"/>
                <a:gd name="T22" fmla="*/ 49 w 61"/>
                <a:gd name="T23" fmla="*/ 135 h 152"/>
                <a:gd name="T24" fmla="*/ 59 w 61"/>
                <a:gd name="T25" fmla="*/ 129 h 152"/>
                <a:gd name="T26" fmla="*/ 61 w 61"/>
                <a:gd name="T27" fmla="*/ 108 h 152"/>
                <a:gd name="T28" fmla="*/ 40 w 61"/>
                <a:gd name="T29" fmla="*/ 81 h 152"/>
                <a:gd name="T30" fmla="*/ 48 w 61"/>
                <a:gd name="T31" fmla="*/ 98 h 152"/>
                <a:gd name="T32" fmla="*/ 40 w 61"/>
                <a:gd name="T33" fmla="*/ 92 h 152"/>
                <a:gd name="T34" fmla="*/ 35 w 61"/>
                <a:gd name="T35" fmla="*/ 94 h 152"/>
                <a:gd name="T36" fmla="*/ 34 w 61"/>
                <a:gd name="T37" fmla="*/ 86 h 152"/>
                <a:gd name="T38" fmla="*/ 22 w 61"/>
                <a:gd name="T39" fmla="*/ 58 h 152"/>
                <a:gd name="T40" fmla="*/ 28 w 61"/>
                <a:gd name="T41" fmla="*/ 45 h 152"/>
                <a:gd name="T42" fmla="*/ 28 w 61"/>
                <a:gd name="T43" fmla="*/ 20 h 152"/>
                <a:gd name="T44" fmla="*/ 21 w 61"/>
                <a:gd name="T45" fmla="*/ 11 h 152"/>
                <a:gd name="T46" fmla="*/ 22 w 61"/>
                <a:gd name="T47" fmla="*/ 4 h 152"/>
                <a:gd name="T48" fmla="*/ 14 w 61"/>
                <a:gd name="T49" fmla="*/ 5 h 152"/>
                <a:gd name="T50" fmla="*/ 5 w 61"/>
                <a:gd name="T51" fmla="*/ 0 h 152"/>
                <a:gd name="T52" fmla="*/ 16 w 61"/>
                <a:gd name="T53" fmla="*/ 24 h 152"/>
                <a:gd name="T54" fmla="*/ 11 w 61"/>
                <a:gd name="T55" fmla="*/ 29 h 152"/>
                <a:gd name="T56" fmla="*/ 9 w 61"/>
                <a:gd name="T57" fmla="*/ 42 h 152"/>
                <a:gd name="T58" fmla="*/ 9 w 61"/>
                <a:gd name="T59" fmla="*/ 55 h 152"/>
                <a:gd name="T60" fmla="*/ 12 w 61"/>
                <a:gd name="T61" fmla="*/ 60 h 152"/>
                <a:gd name="T62" fmla="*/ 6 w 61"/>
                <a:gd name="T63" fmla="*/ 65 h 152"/>
                <a:gd name="T64" fmla="*/ 0 w 61"/>
                <a:gd name="T65" fmla="*/ 83 h 152"/>
                <a:gd name="T66" fmla="*/ 7 w 61"/>
                <a:gd name="T67" fmla="*/ 91 h 15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1" h="152">
                  <a:moveTo>
                    <a:pt x="7" y="91"/>
                  </a:moveTo>
                  <a:lnTo>
                    <a:pt x="15" y="102"/>
                  </a:lnTo>
                  <a:lnTo>
                    <a:pt x="30" y="99"/>
                  </a:lnTo>
                  <a:lnTo>
                    <a:pt x="32" y="102"/>
                  </a:lnTo>
                  <a:lnTo>
                    <a:pt x="35" y="116"/>
                  </a:lnTo>
                  <a:lnTo>
                    <a:pt x="29" y="129"/>
                  </a:lnTo>
                  <a:lnTo>
                    <a:pt x="32" y="135"/>
                  </a:lnTo>
                  <a:lnTo>
                    <a:pt x="46" y="147"/>
                  </a:lnTo>
                  <a:lnTo>
                    <a:pt x="45" y="152"/>
                  </a:lnTo>
                  <a:lnTo>
                    <a:pt x="49" y="152"/>
                  </a:lnTo>
                  <a:lnTo>
                    <a:pt x="48" y="141"/>
                  </a:lnTo>
                  <a:lnTo>
                    <a:pt x="49" y="135"/>
                  </a:lnTo>
                  <a:lnTo>
                    <a:pt x="59" y="129"/>
                  </a:lnTo>
                  <a:lnTo>
                    <a:pt x="61" y="108"/>
                  </a:lnTo>
                  <a:lnTo>
                    <a:pt x="40" y="81"/>
                  </a:lnTo>
                  <a:lnTo>
                    <a:pt x="48" y="98"/>
                  </a:lnTo>
                  <a:lnTo>
                    <a:pt x="40" y="92"/>
                  </a:lnTo>
                  <a:lnTo>
                    <a:pt x="35" y="94"/>
                  </a:lnTo>
                  <a:lnTo>
                    <a:pt x="34" y="86"/>
                  </a:lnTo>
                  <a:lnTo>
                    <a:pt x="22" y="58"/>
                  </a:lnTo>
                  <a:lnTo>
                    <a:pt x="28" y="45"/>
                  </a:lnTo>
                  <a:lnTo>
                    <a:pt x="28" y="20"/>
                  </a:lnTo>
                  <a:lnTo>
                    <a:pt x="21" y="11"/>
                  </a:lnTo>
                  <a:lnTo>
                    <a:pt x="22" y="4"/>
                  </a:lnTo>
                  <a:lnTo>
                    <a:pt x="14" y="5"/>
                  </a:lnTo>
                  <a:lnTo>
                    <a:pt x="5" y="0"/>
                  </a:lnTo>
                  <a:lnTo>
                    <a:pt x="16" y="24"/>
                  </a:lnTo>
                  <a:lnTo>
                    <a:pt x="11" y="29"/>
                  </a:lnTo>
                  <a:lnTo>
                    <a:pt x="9" y="42"/>
                  </a:lnTo>
                  <a:lnTo>
                    <a:pt x="9" y="55"/>
                  </a:lnTo>
                  <a:lnTo>
                    <a:pt x="12" y="60"/>
                  </a:lnTo>
                  <a:lnTo>
                    <a:pt x="6" y="65"/>
                  </a:lnTo>
                  <a:lnTo>
                    <a:pt x="0" y="83"/>
                  </a:lnTo>
                  <a:lnTo>
                    <a:pt x="7" y="91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6" name="Freeform 1006">
              <a:extLst>
                <a:ext uri="{FF2B5EF4-FFF2-40B4-BE49-F238E27FC236}">
                  <a16:creationId xmlns="" xmlns:a16="http://schemas.microsoft.com/office/drawing/2014/main" id="{F2996805-5EF8-4CAB-9592-69E0AB48AF2D}"/>
                </a:ext>
              </a:extLst>
            </p:cNvPr>
            <p:cNvSpPr>
              <a:spLocks/>
            </p:cNvSpPr>
            <p:nvPr/>
          </p:nvSpPr>
          <p:spPr bwMode="gray">
            <a:xfrm>
              <a:off x="4861244" y="4746412"/>
              <a:ext cx="626562" cy="1013188"/>
            </a:xfrm>
            <a:custGeom>
              <a:avLst/>
              <a:gdLst>
                <a:gd name="T0" fmla="*/ 207 w 207"/>
                <a:gd name="T1" fmla="*/ 10 h 333"/>
                <a:gd name="T2" fmla="*/ 200 w 207"/>
                <a:gd name="T3" fmla="*/ 49 h 333"/>
                <a:gd name="T4" fmla="*/ 203 w 207"/>
                <a:gd name="T5" fmla="*/ 74 h 333"/>
                <a:gd name="T6" fmla="*/ 200 w 207"/>
                <a:gd name="T7" fmla="*/ 94 h 333"/>
                <a:gd name="T8" fmla="*/ 202 w 207"/>
                <a:gd name="T9" fmla="*/ 102 h 333"/>
                <a:gd name="T10" fmla="*/ 186 w 207"/>
                <a:gd name="T11" fmla="*/ 120 h 333"/>
                <a:gd name="T12" fmla="*/ 142 w 207"/>
                <a:gd name="T13" fmla="*/ 142 h 333"/>
                <a:gd name="T14" fmla="*/ 127 w 207"/>
                <a:gd name="T15" fmla="*/ 158 h 333"/>
                <a:gd name="T16" fmla="*/ 116 w 207"/>
                <a:gd name="T17" fmla="*/ 165 h 333"/>
                <a:gd name="T18" fmla="*/ 89 w 207"/>
                <a:gd name="T19" fmla="*/ 190 h 333"/>
                <a:gd name="T20" fmla="*/ 95 w 207"/>
                <a:gd name="T21" fmla="*/ 210 h 333"/>
                <a:gd name="T22" fmla="*/ 105 w 207"/>
                <a:gd name="T23" fmla="*/ 236 h 333"/>
                <a:gd name="T24" fmla="*/ 100 w 207"/>
                <a:gd name="T25" fmla="*/ 279 h 333"/>
                <a:gd name="T26" fmla="*/ 103 w 207"/>
                <a:gd name="T27" fmla="*/ 279 h 333"/>
                <a:gd name="T28" fmla="*/ 54 w 207"/>
                <a:gd name="T29" fmla="*/ 308 h 333"/>
                <a:gd name="T30" fmla="*/ 53 w 207"/>
                <a:gd name="T31" fmla="*/ 324 h 333"/>
                <a:gd name="T32" fmla="*/ 55 w 207"/>
                <a:gd name="T33" fmla="*/ 333 h 333"/>
                <a:gd name="T34" fmla="*/ 37 w 207"/>
                <a:gd name="T35" fmla="*/ 313 h 333"/>
                <a:gd name="T36" fmla="*/ 29 w 207"/>
                <a:gd name="T37" fmla="*/ 245 h 333"/>
                <a:gd name="T38" fmla="*/ 40 w 207"/>
                <a:gd name="T39" fmla="*/ 226 h 333"/>
                <a:gd name="T40" fmla="*/ 51 w 207"/>
                <a:gd name="T41" fmla="*/ 170 h 333"/>
                <a:gd name="T42" fmla="*/ 57 w 207"/>
                <a:gd name="T43" fmla="*/ 140 h 333"/>
                <a:gd name="T44" fmla="*/ 25 w 207"/>
                <a:gd name="T45" fmla="*/ 111 h 333"/>
                <a:gd name="T46" fmla="*/ 5 w 207"/>
                <a:gd name="T47" fmla="*/ 103 h 333"/>
                <a:gd name="T48" fmla="*/ 61 w 207"/>
                <a:gd name="T49" fmla="*/ 71 h 333"/>
                <a:gd name="T50" fmla="*/ 84 w 207"/>
                <a:gd name="T51" fmla="*/ 79 h 333"/>
                <a:gd name="T52" fmla="*/ 89 w 207"/>
                <a:gd name="T53" fmla="*/ 96 h 333"/>
                <a:gd name="T54" fmla="*/ 86 w 207"/>
                <a:gd name="T55" fmla="*/ 115 h 333"/>
                <a:gd name="T56" fmla="*/ 99 w 207"/>
                <a:gd name="T57" fmla="*/ 132 h 333"/>
                <a:gd name="T58" fmla="*/ 102 w 207"/>
                <a:gd name="T59" fmla="*/ 121 h 333"/>
                <a:gd name="T60" fmla="*/ 113 w 207"/>
                <a:gd name="T61" fmla="*/ 109 h 333"/>
                <a:gd name="T62" fmla="*/ 94 w 207"/>
                <a:gd name="T63" fmla="*/ 61 h 333"/>
                <a:gd name="T64" fmla="*/ 96 w 207"/>
                <a:gd name="T65" fmla="*/ 22 h 333"/>
                <a:gd name="T66" fmla="*/ 124 w 207"/>
                <a:gd name="T67" fmla="*/ 25 h 333"/>
                <a:gd name="T68" fmla="*/ 162 w 207"/>
                <a:gd name="T69" fmla="*/ 15 h 333"/>
                <a:gd name="T70" fmla="*/ 193 w 207"/>
                <a:gd name="T71" fmla="*/ 10 h 333"/>
                <a:gd name="T72" fmla="*/ 203 w 207"/>
                <a:gd name="T73" fmla="*/ 0 h 33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07" h="333">
                  <a:moveTo>
                    <a:pt x="203" y="0"/>
                  </a:moveTo>
                  <a:lnTo>
                    <a:pt x="207" y="10"/>
                  </a:lnTo>
                  <a:lnTo>
                    <a:pt x="200" y="27"/>
                  </a:lnTo>
                  <a:lnTo>
                    <a:pt x="200" y="49"/>
                  </a:lnTo>
                  <a:lnTo>
                    <a:pt x="201" y="74"/>
                  </a:lnTo>
                  <a:lnTo>
                    <a:pt x="203" y="74"/>
                  </a:lnTo>
                  <a:lnTo>
                    <a:pt x="206" y="84"/>
                  </a:lnTo>
                  <a:lnTo>
                    <a:pt x="200" y="94"/>
                  </a:lnTo>
                  <a:lnTo>
                    <a:pt x="203" y="96"/>
                  </a:lnTo>
                  <a:lnTo>
                    <a:pt x="202" y="102"/>
                  </a:lnTo>
                  <a:lnTo>
                    <a:pt x="186" y="116"/>
                  </a:lnTo>
                  <a:lnTo>
                    <a:pt x="186" y="120"/>
                  </a:lnTo>
                  <a:lnTo>
                    <a:pt x="173" y="131"/>
                  </a:lnTo>
                  <a:lnTo>
                    <a:pt x="142" y="142"/>
                  </a:lnTo>
                  <a:lnTo>
                    <a:pt x="124" y="156"/>
                  </a:lnTo>
                  <a:lnTo>
                    <a:pt x="127" y="158"/>
                  </a:lnTo>
                  <a:lnTo>
                    <a:pt x="119" y="170"/>
                  </a:lnTo>
                  <a:lnTo>
                    <a:pt x="116" y="165"/>
                  </a:lnTo>
                  <a:lnTo>
                    <a:pt x="114" y="170"/>
                  </a:lnTo>
                  <a:lnTo>
                    <a:pt x="89" y="190"/>
                  </a:lnTo>
                  <a:lnTo>
                    <a:pt x="89" y="204"/>
                  </a:lnTo>
                  <a:lnTo>
                    <a:pt x="95" y="210"/>
                  </a:lnTo>
                  <a:lnTo>
                    <a:pt x="103" y="238"/>
                  </a:lnTo>
                  <a:lnTo>
                    <a:pt x="105" y="236"/>
                  </a:lnTo>
                  <a:lnTo>
                    <a:pt x="100" y="275"/>
                  </a:lnTo>
                  <a:lnTo>
                    <a:pt x="100" y="279"/>
                  </a:lnTo>
                  <a:lnTo>
                    <a:pt x="104" y="272"/>
                  </a:lnTo>
                  <a:lnTo>
                    <a:pt x="103" y="279"/>
                  </a:lnTo>
                  <a:lnTo>
                    <a:pt x="90" y="291"/>
                  </a:lnTo>
                  <a:lnTo>
                    <a:pt x="54" y="308"/>
                  </a:lnTo>
                  <a:lnTo>
                    <a:pt x="47" y="318"/>
                  </a:lnTo>
                  <a:lnTo>
                    <a:pt x="53" y="324"/>
                  </a:lnTo>
                  <a:lnTo>
                    <a:pt x="55" y="319"/>
                  </a:lnTo>
                  <a:lnTo>
                    <a:pt x="55" y="333"/>
                  </a:lnTo>
                  <a:lnTo>
                    <a:pt x="39" y="333"/>
                  </a:lnTo>
                  <a:lnTo>
                    <a:pt x="37" y="313"/>
                  </a:lnTo>
                  <a:lnTo>
                    <a:pt x="36" y="280"/>
                  </a:lnTo>
                  <a:lnTo>
                    <a:pt x="29" y="245"/>
                  </a:lnTo>
                  <a:lnTo>
                    <a:pt x="31" y="235"/>
                  </a:lnTo>
                  <a:lnTo>
                    <a:pt x="40" y="226"/>
                  </a:lnTo>
                  <a:lnTo>
                    <a:pt x="55" y="191"/>
                  </a:lnTo>
                  <a:lnTo>
                    <a:pt x="51" y="170"/>
                  </a:lnTo>
                  <a:lnTo>
                    <a:pt x="57" y="156"/>
                  </a:lnTo>
                  <a:lnTo>
                    <a:pt x="57" y="140"/>
                  </a:lnTo>
                  <a:lnTo>
                    <a:pt x="51" y="120"/>
                  </a:lnTo>
                  <a:lnTo>
                    <a:pt x="25" y="111"/>
                  </a:lnTo>
                  <a:lnTo>
                    <a:pt x="5" y="109"/>
                  </a:lnTo>
                  <a:lnTo>
                    <a:pt x="5" y="103"/>
                  </a:lnTo>
                  <a:lnTo>
                    <a:pt x="0" y="92"/>
                  </a:lnTo>
                  <a:lnTo>
                    <a:pt x="61" y="71"/>
                  </a:lnTo>
                  <a:lnTo>
                    <a:pt x="69" y="82"/>
                  </a:lnTo>
                  <a:lnTo>
                    <a:pt x="84" y="79"/>
                  </a:lnTo>
                  <a:lnTo>
                    <a:pt x="86" y="82"/>
                  </a:lnTo>
                  <a:lnTo>
                    <a:pt x="89" y="96"/>
                  </a:lnTo>
                  <a:lnTo>
                    <a:pt x="83" y="109"/>
                  </a:lnTo>
                  <a:lnTo>
                    <a:pt x="86" y="115"/>
                  </a:lnTo>
                  <a:lnTo>
                    <a:pt x="100" y="127"/>
                  </a:lnTo>
                  <a:lnTo>
                    <a:pt x="99" y="132"/>
                  </a:lnTo>
                  <a:lnTo>
                    <a:pt x="103" y="132"/>
                  </a:lnTo>
                  <a:lnTo>
                    <a:pt x="102" y="121"/>
                  </a:lnTo>
                  <a:lnTo>
                    <a:pt x="103" y="115"/>
                  </a:lnTo>
                  <a:lnTo>
                    <a:pt x="113" y="109"/>
                  </a:lnTo>
                  <a:lnTo>
                    <a:pt x="115" y="88"/>
                  </a:lnTo>
                  <a:lnTo>
                    <a:pt x="94" y="61"/>
                  </a:lnTo>
                  <a:lnTo>
                    <a:pt x="90" y="39"/>
                  </a:lnTo>
                  <a:lnTo>
                    <a:pt x="96" y="22"/>
                  </a:lnTo>
                  <a:lnTo>
                    <a:pt x="116" y="20"/>
                  </a:lnTo>
                  <a:lnTo>
                    <a:pt x="124" y="25"/>
                  </a:lnTo>
                  <a:lnTo>
                    <a:pt x="148" y="22"/>
                  </a:lnTo>
                  <a:lnTo>
                    <a:pt x="162" y="15"/>
                  </a:lnTo>
                  <a:lnTo>
                    <a:pt x="173" y="18"/>
                  </a:lnTo>
                  <a:lnTo>
                    <a:pt x="193" y="10"/>
                  </a:lnTo>
                  <a:lnTo>
                    <a:pt x="203" y="2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127" name="Group 1007">
              <a:extLst>
                <a:ext uri="{FF2B5EF4-FFF2-40B4-BE49-F238E27FC236}">
                  <a16:creationId xmlns="" xmlns:a16="http://schemas.microsoft.com/office/drawing/2014/main" id="{1B3B834A-CEE8-4348-990D-2AC12E772EAB}"/>
                </a:ext>
              </a:extLst>
            </p:cNvPr>
            <p:cNvGrpSpPr>
              <a:grpSpLocks/>
            </p:cNvGrpSpPr>
            <p:nvPr/>
          </p:nvGrpSpPr>
          <p:grpSpPr bwMode="gray">
            <a:xfrm>
              <a:off x="4843080" y="4189612"/>
              <a:ext cx="632613" cy="632865"/>
              <a:chOff x="5152" y="4231"/>
              <a:chExt cx="209" cy="208"/>
            </a:xfrm>
            <a:solidFill>
              <a:srgbClr val="CBCBCB"/>
            </a:solidFill>
          </p:grpSpPr>
          <p:sp>
            <p:nvSpPr>
              <p:cNvPr id="138" name="Freeform 1008">
                <a:extLst>
                  <a:ext uri="{FF2B5EF4-FFF2-40B4-BE49-F238E27FC236}">
                    <a16:creationId xmlns="" xmlns:a16="http://schemas.microsoft.com/office/drawing/2014/main" id="{D4FBB845-8F9C-4A6B-B058-315F24ACE16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152" y="4231"/>
                <a:ext cx="209" cy="208"/>
              </a:xfrm>
              <a:custGeom>
                <a:avLst/>
                <a:gdLst>
                  <a:gd name="T0" fmla="*/ 102 w 209"/>
                  <a:gd name="T1" fmla="*/ 205 h 208"/>
                  <a:gd name="T2" fmla="*/ 122 w 209"/>
                  <a:gd name="T3" fmla="*/ 203 h 208"/>
                  <a:gd name="T4" fmla="*/ 130 w 209"/>
                  <a:gd name="T5" fmla="*/ 208 h 208"/>
                  <a:gd name="T6" fmla="*/ 154 w 209"/>
                  <a:gd name="T7" fmla="*/ 205 h 208"/>
                  <a:gd name="T8" fmla="*/ 168 w 209"/>
                  <a:gd name="T9" fmla="*/ 198 h 208"/>
                  <a:gd name="T10" fmla="*/ 179 w 209"/>
                  <a:gd name="T11" fmla="*/ 201 h 208"/>
                  <a:gd name="T12" fmla="*/ 199 w 209"/>
                  <a:gd name="T13" fmla="*/ 193 h 208"/>
                  <a:gd name="T14" fmla="*/ 209 w 209"/>
                  <a:gd name="T15" fmla="*/ 185 h 208"/>
                  <a:gd name="T16" fmla="*/ 209 w 209"/>
                  <a:gd name="T17" fmla="*/ 183 h 208"/>
                  <a:gd name="T18" fmla="*/ 198 w 209"/>
                  <a:gd name="T19" fmla="*/ 176 h 208"/>
                  <a:gd name="T20" fmla="*/ 189 w 209"/>
                  <a:gd name="T21" fmla="*/ 153 h 208"/>
                  <a:gd name="T22" fmla="*/ 186 w 209"/>
                  <a:gd name="T23" fmla="*/ 142 h 208"/>
                  <a:gd name="T24" fmla="*/ 192 w 209"/>
                  <a:gd name="T25" fmla="*/ 118 h 208"/>
                  <a:gd name="T26" fmla="*/ 179 w 209"/>
                  <a:gd name="T27" fmla="*/ 103 h 208"/>
                  <a:gd name="T28" fmla="*/ 187 w 209"/>
                  <a:gd name="T29" fmla="*/ 71 h 208"/>
                  <a:gd name="T30" fmla="*/ 160 w 209"/>
                  <a:gd name="T31" fmla="*/ 54 h 208"/>
                  <a:gd name="T32" fmla="*/ 155 w 209"/>
                  <a:gd name="T33" fmla="*/ 39 h 208"/>
                  <a:gd name="T34" fmla="*/ 88 w 209"/>
                  <a:gd name="T35" fmla="*/ 0 h 208"/>
                  <a:gd name="T36" fmla="*/ 70 w 209"/>
                  <a:gd name="T37" fmla="*/ 20 h 208"/>
                  <a:gd name="T38" fmla="*/ 79 w 209"/>
                  <a:gd name="T39" fmla="*/ 24 h 208"/>
                  <a:gd name="T40" fmla="*/ 66 w 209"/>
                  <a:gd name="T41" fmla="*/ 29 h 208"/>
                  <a:gd name="T42" fmla="*/ 62 w 209"/>
                  <a:gd name="T43" fmla="*/ 36 h 208"/>
                  <a:gd name="T44" fmla="*/ 61 w 209"/>
                  <a:gd name="T45" fmla="*/ 30 h 208"/>
                  <a:gd name="T46" fmla="*/ 57 w 209"/>
                  <a:gd name="T47" fmla="*/ 31 h 208"/>
                  <a:gd name="T48" fmla="*/ 50 w 209"/>
                  <a:gd name="T49" fmla="*/ 24 h 208"/>
                  <a:gd name="T50" fmla="*/ 49 w 209"/>
                  <a:gd name="T51" fmla="*/ 30 h 208"/>
                  <a:gd name="T52" fmla="*/ 42 w 209"/>
                  <a:gd name="T53" fmla="*/ 34 h 208"/>
                  <a:gd name="T54" fmla="*/ 40 w 209"/>
                  <a:gd name="T55" fmla="*/ 20 h 208"/>
                  <a:gd name="T56" fmla="*/ 41 w 209"/>
                  <a:gd name="T57" fmla="*/ 0 h 208"/>
                  <a:gd name="T58" fmla="*/ 15 w 209"/>
                  <a:gd name="T59" fmla="*/ 1 h 208"/>
                  <a:gd name="T60" fmla="*/ 23 w 209"/>
                  <a:gd name="T61" fmla="*/ 18 h 208"/>
                  <a:gd name="T62" fmla="*/ 19 w 209"/>
                  <a:gd name="T63" fmla="*/ 26 h 208"/>
                  <a:gd name="T64" fmla="*/ 16 w 209"/>
                  <a:gd name="T65" fmla="*/ 33 h 208"/>
                  <a:gd name="T66" fmla="*/ 22 w 209"/>
                  <a:gd name="T67" fmla="*/ 43 h 208"/>
                  <a:gd name="T68" fmla="*/ 10 w 209"/>
                  <a:gd name="T69" fmla="*/ 63 h 208"/>
                  <a:gd name="T70" fmla="*/ 0 w 209"/>
                  <a:gd name="T71" fmla="*/ 66 h 208"/>
                  <a:gd name="T72" fmla="*/ 6 w 209"/>
                  <a:gd name="T73" fmla="*/ 95 h 208"/>
                  <a:gd name="T74" fmla="*/ 3 w 209"/>
                  <a:gd name="T75" fmla="*/ 104 h 208"/>
                  <a:gd name="T76" fmla="*/ 16 w 209"/>
                  <a:gd name="T77" fmla="*/ 115 h 208"/>
                  <a:gd name="T78" fmla="*/ 17 w 209"/>
                  <a:gd name="T79" fmla="*/ 124 h 208"/>
                  <a:gd name="T80" fmla="*/ 27 w 209"/>
                  <a:gd name="T81" fmla="*/ 147 h 208"/>
                  <a:gd name="T82" fmla="*/ 65 w 209"/>
                  <a:gd name="T83" fmla="*/ 163 h 208"/>
                  <a:gd name="T84" fmla="*/ 74 w 209"/>
                  <a:gd name="T85" fmla="*/ 168 h 208"/>
                  <a:gd name="T86" fmla="*/ 82 w 209"/>
                  <a:gd name="T87" fmla="*/ 167 h 208"/>
                  <a:gd name="T88" fmla="*/ 92 w 209"/>
                  <a:gd name="T89" fmla="*/ 174 h 208"/>
                  <a:gd name="T90" fmla="*/ 96 w 209"/>
                  <a:gd name="T91" fmla="*/ 197 h 208"/>
                  <a:gd name="T92" fmla="*/ 102 w 209"/>
                  <a:gd name="T93" fmla="*/ 205 h 20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209" h="208">
                    <a:moveTo>
                      <a:pt x="102" y="205"/>
                    </a:moveTo>
                    <a:lnTo>
                      <a:pt x="122" y="203"/>
                    </a:lnTo>
                    <a:lnTo>
                      <a:pt x="130" y="208"/>
                    </a:lnTo>
                    <a:lnTo>
                      <a:pt x="154" y="205"/>
                    </a:lnTo>
                    <a:lnTo>
                      <a:pt x="168" y="198"/>
                    </a:lnTo>
                    <a:lnTo>
                      <a:pt x="179" y="201"/>
                    </a:lnTo>
                    <a:lnTo>
                      <a:pt x="199" y="193"/>
                    </a:lnTo>
                    <a:lnTo>
                      <a:pt x="209" y="185"/>
                    </a:lnTo>
                    <a:lnTo>
                      <a:pt x="209" y="183"/>
                    </a:lnTo>
                    <a:lnTo>
                      <a:pt x="198" y="176"/>
                    </a:lnTo>
                    <a:lnTo>
                      <a:pt x="189" y="153"/>
                    </a:lnTo>
                    <a:lnTo>
                      <a:pt x="186" y="142"/>
                    </a:lnTo>
                    <a:lnTo>
                      <a:pt x="192" y="118"/>
                    </a:lnTo>
                    <a:lnTo>
                      <a:pt x="179" y="103"/>
                    </a:lnTo>
                    <a:lnTo>
                      <a:pt x="187" y="71"/>
                    </a:lnTo>
                    <a:lnTo>
                      <a:pt x="160" y="54"/>
                    </a:lnTo>
                    <a:lnTo>
                      <a:pt x="155" y="39"/>
                    </a:lnTo>
                    <a:lnTo>
                      <a:pt x="88" y="0"/>
                    </a:lnTo>
                    <a:lnTo>
                      <a:pt x="70" y="20"/>
                    </a:lnTo>
                    <a:lnTo>
                      <a:pt x="79" y="24"/>
                    </a:lnTo>
                    <a:lnTo>
                      <a:pt x="66" y="29"/>
                    </a:lnTo>
                    <a:lnTo>
                      <a:pt x="62" y="36"/>
                    </a:lnTo>
                    <a:lnTo>
                      <a:pt x="61" y="30"/>
                    </a:lnTo>
                    <a:lnTo>
                      <a:pt x="57" y="31"/>
                    </a:lnTo>
                    <a:lnTo>
                      <a:pt x="50" y="24"/>
                    </a:lnTo>
                    <a:lnTo>
                      <a:pt x="49" y="30"/>
                    </a:lnTo>
                    <a:lnTo>
                      <a:pt x="42" y="34"/>
                    </a:lnTo>
                    <a:lnTo>
                      <a:pt x="40" y="20"/>
                    </a:lnTo>
                    <a:lnTo>
                      <a:pt x="41" y="0"/>
                    </a:lnTo>
                    <a:lnTo>
                      <a:pt x="15" y="1"/>
                    </a:lnTo>
                    <a:lnTo>
                      <a:pt x="23" y="18"/>
                    </a:lnTo>
                    <a:lnTo>
                      <a:pt x="19" y="26"/>
                    </a:lnTo>
                    <a:lnTo>
                      <a:pt x="16" y="33"/>
                    </a:lnTo>
                    <a:lnTo>
                      <a:pt x="22" y="43"/>
                    </a:lnTo>
                    <a:lnTo>
                      <a:pt x="10" y="63"/>
                    </a:lnTo>
                    <a:lnTo>
                      <a:pt x="0" y="66"/>
                    </a:lnTo>
                    <a:lnTo>
                      <a:pt x="6" y="95"/>
                    </a:lnTo>
                    <a:lnTo>
                      <a:pt x="3" y="104"/>
                    </a:lnTo>
                    <a:lnTo>
                      <a:pt x="16" y="115"/>
                    </a:lnTo>
                    <a:lnTo>
                      <a:pt x="17" y="124"/>
                    </a:lnTo>
                    <a:lnTo>
                      <a:pt x="27" y="147"/>
                    </a:lnTo>
                    <a:lnTo>
                      <a:pt x="65" y="163"/>
                    </a:lnTo>
                    <a:lnTo>
                      <a:pt x="74" y="168"/>
                    </a:lnTo>
                    <a:lnTo>
                      <a:pt x="82" y="167"/>
                    </a:lnTo>
                    <a:lnTo>
                      <a:pt x="92" y="174"/>
                    </a:lnTo>
                    <a:lnTo>
                      <a:pt x="96" y="197"/>
                    </a:lnTo>
                    <a:lnTo>
                      <a:pt x="102" y="205"/>
                    </a:lnTo>
                    <a:close/>
                  </a:path>
                </a:pathLst>
              </a:custGeom>
              <a:grpFill/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39" name="Freeform 1009">
                <a:extLst>
                  <a:ext uri="{FF2B5EF4-FFF2-40B4-BE49-F238E27FC236}">
                    <a16:creationId xmlns="" xmlns:a16="http://schemas.microsoft.com/office/drawing/2014/main" id="{3A9FDC4E-DECD-48B2-84C8-068B7B48DDE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39" y="4323"/>
                <a:ext cx="5" cy="13"/>
              </a:xfrm>
              <a:custGeom>
                <a:avLst/>
                <a:gdLst>
                  <a:gd name="T0" fmla="*/ 0 w 5"/>
                  <a:gd name="T1" fmla="*/ 0 h 13"/>
                  <a:gd name="T2" fmla="*/ 5 w 5"/>
                  <a:gd name="T3" fmla="*/ 13 h 13"/>
                  <a:gd name="T4" fmla="*/ 0 w 5"/>
                  <a:gd name="T5" fmla="*/ 10 h 13"/>
                  <a:gd name="T6" fmla="*/ 0 w 5"/>
                  <a:gd name="T7" fmla="*/ 0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13">
                    <a:moveTo>
                      <a:pt x="0" y="0"/>
                    </a:moveTo>
                    <a:lnTo>
                      <a:pt x="5" y="13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40" name="Freeform 1010">
                <a:extLst>
                  <a:ext uri="{FF2B5EF4-FFF2-40B4-BE49-F238E27FC236}">
                    <a16:creationId xmlns="" xmlns:a16="http://schemas.microsoft.com/office/drawing/2014/main" id="{6264BA25-12E3-4D53-AB73-1DF0AA22573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48" y="4306"/>
                <a:ext cx="2" cy="10"/>
              </a:xfrm>
              <a:custGeom>
                <a:avLst/>
                <a:gdLst>
                  <a:gd name="T0" fmla="*/ 2 w 2"/>
                  <a:gd name="T1" fmla="*/ 4 h 10"/>
                  <a:gd name="T2" fmla="*/ 1 w 2"/>
                  <a:gd name="T3" fmla="*/ 10 h 10"/>
                  <a:gd name="T4" fmla="*/ 0 w 2"/>
                  <a:gd name="T5" fmla="*/ 0 h 10"/>
                  <a:gd name="T6" fmla="*/ 2 w 2"/>
                  <a:gd name="T7" fmla="*/ 4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0">
                    <a:moveTo>
                      <a:pt x="2" y="4"/>
                    </a:moveTo>
                    <a:lnTo>
                      <a:pt x="1" y="10"/>
                    </a:lnTo>
                    <a:lnTo>
                      <a:pt x="0" y="0"/>
                    </a:lnTo>
                    <a:lnTo>
                      <a:pt x="2" y="4"/>
                    </a:lnTo>
                    <a:close/>
                  </a:path>
                </a:pathLst>
              </a:custGeom>
              <a:grpFill/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  <p:sp>
          <p:nvSpPr>
            <p:cNvPr id="128" name="Freeform 1011">
              <a:extLst>
                <a:ext uri="{FF2B5EF4-FFF2-40B4-BE49-F238E27FC236}">
                  <a16:creationId xmlns="" xmlns:a16="http://schemas.microsoft.com/office/drawing/2014/main" id="{970BEEE7-A731-45EF-BA97-468240E2D47D}"/>
                </a:ext>
              </a:extLst>
            </p:cNvPr>
            <p:cNvSpPr>
              <a:spLocks/>
            </p:cNvSpPr>
            <p:nvPr/>
          </p:nvSpPr>
          <p:spPr bwMode="gray">
            <a:xfrm>
              <a:off x="4389052" y="4609487"/>
              <a:ext cx="684069" cy="593309"/>
            </a:xfrm>
            <a:custGeom>
              <a:avLst/>
              <a:gdLst>
                <a:gd name="T0" fmla="*/ 40 w 226"/>
                <a:gd name="T1" fmla="*/ 53 h 195"/>
                <a:gd name="T2" fmla="*/ 38 w 226"/>
                <a:gd name="T3" fmla="*/ 92 h 195"/>
                <a:gd name="T4" fmla="*/ 43 w 226"/>
                <a:gd name="T5" fmla="*/ 95 h 195"/>
                <a:gd name="T6" fmla="*/ 0 w 226"/>
                <a:gd name="T7" fmla="*/ 95 h 195"/>
                <a:gd name="T8" fmla="*/ 0 w 226"/>
                <a:gd name="T9" fmla="*/ 166 h 195"/>
                <a:gd name="T10" fmla="*/ 24 w 226"/>
                <a:gd name="T11" fmla="*/ 187 h 195"/>
                <a:gd name="T12" fmla="*/ 42 w 226"/>
                <a:gd name="T13" fmla="*/ 183 h 195"/>
                <a:gd name="T14" fmla="*/ 54 w 226"/>
                <a:gd name="T15" fmla="*/ 185 h 195"/>
                <a:gd name="T16" fmla="*/ 61 w 226"/>
                <a:gd name="T17" fmla="*/ 191 h 195"/>
                <a:gd name="T18" fmla="*/ 94 w 226"/>
                <a:gd name="T19" fmla="*/ 195 h 195"/>
                <a:gd name="T20" fmla="*/ 112 w 226"/>
                <a:gd name="T21" fmla="*/ 175 h 195"/>
                <a:gd name="T22" fmla="*/ 127 w 226"/>
                <a:gd name="T23" fmla="*/ 168 h 195"/>
                <a:gd name="T24" fmla="*/ 130 w 226"/>
                <a:gd name="T25" fmla="*/ 154 h 195"/>
                <a:gd name="T26" fmla="*/ 150 w 226"/>
                <a:gd name="T27" fmla="*/ 147 h 195"/>
                <a:gd name="T28" fmla="*/ 161 w 226"/>
                <a:gd name="T29" fmla="*/ 148 h 195"/>
                <a:gd name="T30" fmla="*/ 156 w 226"/>
                <a:gd name="T31" fmla="*/ 137 h 195"/>
                <a:gd name="T32" fmla="*/ 217 w 226"/>
                <a:gd name="T33" fmla="*/ 116 h 195"/>
                <a:gd name="T34" fmla="*/ 210 w 226"/>
                <a:gd name="T35" fmla="*/ 108 h 195"/>
                <a:gd name="T36" fmla="*/ 216 w 226"/>
                <a:gd name="T37" fmla="*/ 90 h 195"/>
                <a:gd name="T38" fmla="*/ 222 w 226"/>
                <a:gd name="T39" fmla="*/ 85 h 195"/>
                <a:gd name="T40" fmla="*/ 219 w 226"/>
                <a:gd name="T41" fmla="*/ 80 h 195"/>
                <a:gd name="T42" fmla="*/ 219 w 226"/>
                <a:gd name="T43" fmla="*/ 67 h 195"/>
                <a:gd name="T44" fmla="*/ 221 w 226"/>
                <a:gd name="T45" fmla="*/ 54 h 195"/>
                <a:gd name="T46" fmla="*/ 226 w 226"/>
                <a:gd name="T47" fmla="*/ 49 h 195"/>
                <a:gd name="T48" fmla="*/ 215 w 226"/>
                <a:gd name="T49" fmla="*/ 25 h 195"/>
                <a:gd name="T50" fmla="*/ 177 w 226"/>
                <a:gd name="T51" fmla="*/ 9 h 195"/>
                <a:gd name="T52" fmla="*/ 175 w 226"/>
                <a:gd name="T53" fmla="*/ 13 h 195"/>
                <a:gd name="T54" fmla="*/ 167 w 226"/>
                <a:gd name="T55" fmla="*/ 9 h 195"/>
                <a:gd name="T56" fmla="*/ 166 w 226"/>
                <a:gd name="T57" fmla="*/ 0 h 195"/>
                <a:gd name="T58" fmla="*/ 140 w 226"/>
                <a:gd name="T59" fmla="*/ 6 h 195"/>
                <a:gd name="T60" fmla="*/ 131 w 226"/>
                <a:gd name="T61" fmla="*/ 20 h 195"/>
                <a:gd name="T62" fmla="*/ 134 w 226"/>
                <a:gd name="T63" fmla="*/ 45 h 195"/>
                <a:gd name="T64" fmla="*/ 127 w 226"/>
                <a:gd name="T65" fmla="*/ 70 h 195"/>
                <a:gd name="T66" fmla="*/ 136 w 226"/>
                <a:gd name="T67" fmla="*/ 80 h 195"/>
                <a:gd name="T68" fmla="*/ 150 w 226"/>
                <a:gd name="T69" fmla="*/ 80 h 195"/>
                <a:gd name="T70" fmla="*/ 151 w 226"/>
                <a:gd name="T71" fmla="*/ 102 h 195"/>
                <a:gd name="T72" fmla="*/ 134 w 226"/>
                <a:gd name="T73" fmla="*/ 98 h 195"/>
                <a:gd name="T74" fmla="*/ 118 w 226"/>
                <a:gd name="T75" fmla="*/ 80 h 195"/>
                <a:gd name="T76" fmla="*/ 106 w 226"/>
                <a:gd name="T77" fmla="*/ 77 h 195"/>
                <a:gd name="T78" fmla="*/ 99 w 226"/>
                <a:gd name="T79" fmla="*/ 70 h 195"/>
                <a:gd name="T80" fmla="*/ 83 w 226"/>
                <a:gd name="T81" fmla="*/ 73 h 195"/>
                <a:gd name="T82" fmla="*/ 67 w 226"/>
                <a:gd name="T83" fmla="*/ 65 h 195"/>
                <a:gd name="T84" fmla="*/ 62 w 226"/>
                <a:gd name="T85" fmla="*/ 58 h 195"/>
                <a:gd name="T86" fmla="*/ 49 w 226"/>
                <a:gd name="T87" fmla="*/ 62 h 195"/>
                <a:gd name="T88" fmla="*/ 45 w 226"/>
                <a:gd name="T89" fmla="*/ 52 h 195"/>
                <a:gd name="T90" fmla="*/ 40 w 226"/>
                <a:gd name="T91" fmla="*/ 53 h 19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6" h="195">
                  <a:moveTo>
                    <a:pt x="40" y="53"/>
                  </a:moveTo>
                  <a:lnTo>
                    <a:pt x="38" y="92"/>
                  </a:lnTo>
                  <a:lnTo>
                    <a:pt x="43" y="95"/>
                  </a:lnTo>
                  <a:lnTo>
                    <a:pt x="0" y="95"/>
                  </a:lnTo>
                  <a:lnTo>
                    <a:pt x="0" y="166"/>
                  </a:lnTo>
                  <a:lnTo>
                    <a:pt x="24" y="187"/>
                  </a:lnTo>
                  <a:lnTo>
                    <a:pt x="42" y="183"/>
                  </a:lnTo>
                  <a:lnTo>
                    <a:pt x="54" y="185"/>
                  </a:lnTo>
                  <a:lnTo>
                    <a:pt x="61" y="191"/>
                  </a:lnTo>
                  <a:lnTo>
                    <a:pt x="94" y="195"/>
                  </a:lnTo>
                  <a:lnTo>
                    <a:pt x="112" y="175"/>
                  </a:lnTo>
                  <a:lnTo>
                    <a:pt x="127" y="168"/>
                  </a:lnTo>
                  <a:lnTo>
                    <a:pt x="130" y="154"/>
                  </a:lnTo>
                  <a:lnTo>
                    <a:pt x="150" y="147"/>
                  </a:lnTo>
                  <a:lnTo>
                    <a:pt x="161" y="148"/>
                  </a:lnTo>
                  <a:lnTo>
                    <a:pt x="156" y="137"/>
                  </a:lnTo>
                  <a:lnTo>
                    <a:pt x="217" y="116"/>
                  </a:lnTo>
                  <a:lnTo>
                    <a:pt x="210" y="108"/>
                  </a:lnTo>
                  <a:lnTo>
                    <a:pt x="216" y="90"/>
                  </a:lnTo>
                  <a:lnTo>
                    <a:pt x="222" y="85"/>
                  </a:lnTo>
                  <a:lnTo>
                    <a:pt x="219" y="80"/>
                  </a:lnTo>
                  <a:lnTo>
                    <a:pt x="219" y="67"/>
                  </a:lnTo>
                  <a:lnTo>
                    <a:pt x="221" y="54"/>
                  </a:lnTo>
                  <a:lnTo>
                    <a:pt x="226" y="49"/>
                  </a:lnTo>
                  <a:lnTo>
                    <a:pt x="215" y="25"/>
                  </a:lnTo>
                  <a:lnTo>
                    <a:pt x="177" y="9"/>
                  </a:lnTo>
                  <a:lnTo>
                    <a:pt x="175" y="13"/>
                  </a:lnTo>
                  <a:lnTo>
                    <a:pt x="167" y="9"/>
                  </a:lnTo>
                  <a:lnTo>
                    <a:pt x="166" y="0"/>
                  </a:lnTo>
                  <a:lnTo>
                    <a:pt x="140" y="6"/>
                  </a:lnTo>
                  <a:lnTo>
                    <a:pt x="131" y="20"/>
                  </a:lnTo>
                  <a:lnTo>
                    <a:pt x="134" y="45"/>
                  </a:lnTo>
                  <a:lnTo>
                    <a:pt x="127" y="70"/>
                  </a:lnTo>
                  <a:lnTo>
                    <a:pt x="136" y="80"/>
                  </a:lnTo>
                  <a:lnTo>
                    <a:pt x="150" y="80"/>
                  </a:lnTo>
                  <a:lnTo>
                    <a:pt x="151" y="102"/>
                  </a:lnTo>
                  <a:lnTo>
                    <a:pt x="134" y="98"/>
                  </a:lnTo>
                  <a:lnTo>
                    <a:pt x="118" y="80"/>
                  </a:lnTo>
                  <a:lnTo>
                    <a:pt x="106" y="77"/>
                  </a:lnTo>
                  <a:lnTo>
                    <a:pt x="99" y="70"/>
                  </a:lnTo>
                  <a:lnTo>
                    <a:pt x="83" y="73"/>
                  </a:lnTo>
                  <a:lnTo>
                    <a:pt x="67" y="65"/>
                  </a:lnTo>
                  <a:lnTo>
                    <a:pt x="62" y="58"/>
                  </a:lnTo>
                  <a:lnTo>
                    <a:pt x="49" y="62"/>
                  </a:lnTo>
                  <a:lnTo>
                    <a:pt x="45" y="52"/>
                  </a:lnTo>
                  <a:lnTo>
                    <a:pt x="40" y="53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129" name="Group 1012">
              <a:extLst>
                <a:ext uri="{FF2B5EF4-FFF2-40B4-BE49-F238E27FC236}">
                  <a16:creationId xmlns="" xmlns:a16="http://schemas.microsoft.com/office/drawing/2014/main" id="{7B66C836-9B29-4401-A742-E589B2967D1A}"/>
                </a:ext>
              </a:extLst>
            </p:cNvPr>
            <p:cNvGrpSpPr>
              <a:grpSpLocks/>
            </p:cNvGrpSpPr>
            <p:nvPr/>
          </p:nvGrpSpPr>
          <p:grpSpPr bwMode="gray">
            <a:xfrm>
              <a:off x="5636131" y="4801165"/>
              <a:ext cx="118047" cy="97363"/>
              <a:chOff x="5414" y="4432"/>
              <a:chExt cx="39" cy="32"/>
            </a:xfrm>
            <a:solidFill>
              <a:srgbClr val="CBCBCB"/>
            </a:solidFill>
          </p:grpSpPr>
          <p:sp>
            <p:nvSpPr>
              <p:cNvPr id="135" name="Freeform 1013">
                <a:extLst>
                  <a:ext uri="{FF2B5EF4-FFF2-40B4-BE49-F238E27FC236}">
                    <a16:creationId xmlns="" xmlns:a16="http://schemas.microsoft.com/office/drawing/2014/main" id="{2052F9CC-29F1-46F6-B0B8-665F432D0E5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14" y="4432"/>
                <a:ext cx="4" cy="11"/>
              </a:xfrm>
              <a:custGeom>
                <a:avLst/>
                <a:gdLst>
                  <a:gd name="T0" fmla="*/ 3 w 4"/>
                  <a:gd name="T1" fmla="*/ 0 h 11"/>
                  <a:gd name="T2" fmla="*/ 4 w 4"/>
                  <a:gd name="T3" fmla="*/ 11 h 11"/>
                  <a:gd name="T4" fmla="*/ 0 w 4"/>
                  <a:gd name="T5" fmla="*/ 6 h 11"/>
                  <a:gd name="T6" fmla="*/ 3 w 4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11">
                    <a:moveTo>
                      <a:pt x="3" y="0"/>
                    </a:moveTo>
                    <a:lnTo>
                      <a:pt x="4" y="11"/>
                    </a:lnTo>
                    <a:lnTo>
                      <a:pt x="0" y="6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36" name="Freeform 1014">
                <a:extLst>
                  <a:ext uri="{FF2B5EF4-FFF2-40B4-BE49-F238E27FC236}">
                    <a16:creationId xmlns="" xmlns:a16="http://schemas.microsoft.com/office/drawing/2014/main" id="{9DBA046C-DDB1-4326-990D-22E4F32A870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34" y="4447"/>
                <a:ext cx="5" cy="6"/>
              </a:xfrm>
              <a:custGeom>
                <a:avLst/>
                <a:gdLst>
                  <a:gd name="T0" fmla="*/ 5 w 5"/>
                  <a:gd name="T1" fmla="*/ 0 h 6"/>
                  <a:gd name="T2" fmla="*/ 5 w 5"/>
                  <a:gd name="T3" fmla="*/ 6 h 6"/>
                  <a:gd name="T4" fmla="*/ 0 w 5"/>
                  <a:gd name="T5" fmla="*/ 2 h 6"/>
                  <a:gd name="T6" fmla="*/ 5 w 5"/>
                  <a:gd name="T7" fmla="*/ 0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5" y="0"/>
                    </a:moveTo>
                    <a:lnTo>
                      <a:pt x="5" y="6"/>
                    </a:lnTo>
                    <a:lnTo>
                      <a:pt x="0" y="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37" name="Freeform 1015">
                <a:extLst>
                  <a:ext uri="{FF2B5EF4-FFF2-40B4-BE49-F238E27FC236}">
                    <a16:creationId xmlns="" xmlns:a16="http://schemas.microsoft.com/office/drawing/2014/main" id="{843938FF-0A77-4267-8241-AC3EB5918DD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49" y="4459"/>
                <a:ext cx="4" cy="5"/>
              </a:xfrm>
              <a:custGeom>
                <a:avLst/>
                <a:gdLst>
                  <a:gd name="T0" fmla="*/ 4 w 4"/>
                  <a:gd name="T1" fmla="*/ 2 h 5"/>
                  <a:gd name="T2" fmla="*/ 1 w 4"/>
                  <a:gd name="T3" fmla="*/ 5 h 5"/>
                  <a:gd name="T4" fmla="*/ 0 w 4"/>
                  <a:gd name="T5" fmla="*/ 0 h 5"/>
                  <a:gd name="T6" fmla="*/ 4 w 4"/>
                  <a:gd name="T7" fmla="*/ 2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5">
                    <a:moveTo>
                      <a:pt x="4" y="2"/>
                    </a:moveTo>
                    <a:lnTo>
                      <a:pt x="1" y="5"/>
                    </a:lnTo>
                    <a:lnTo>
                      <a:pt x="0" y="0"/>
                    </a:lnTo>
                    <a:lnTo>
                      <a:pt x="4" y="2"/>
                    </a:lnTo>
                    <a:close/>
                  </a:path>
                </a:pathLst>
              </a:custGeom>
              <a:grpFill/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  <p:sp>
          <p:nvSpPr>
            <p:cNvPr id="130" name="Freeform 1016">
              <a:extLst>
                <a:ext uri="{FF2B5EF4-FFF2-40B4-BE49-F238E27FC236}">
                  <a16:creationId xmlns="" xmlns:a16="http://schemas.microsoft.com/office/drawing/2014/main" id="{5BB9A9D7-CD38-41FF-A5CF-BE0F59C1C239}"/>
                </a:ext>
              </a:extLst>
            </p:cNvPr>
            <p:cNvSpPr>
              <a:spLocks/>
            </p:cNvSpPr>
            <p:nvPr/>
          </p:nvSpPr>
          <p:spPr bwMode="gray">
            <a:xfrm>
              <a:off x="4537383" y="2175397"/>
              <a:ext cx="662879" cy="648077"/>
            </a:xfrm>
            <a:custGeom>
              <a:avLst/>
              <a:gdLst>
                <a:gd name="T0" fmla="*/ 10 w 219"/>
                <a:gd name="T1" fmla="*/ 0 h 213"/>
                <a:gd name="T2" fmla="*/ 45 w 219"/>
                <a:gd name="T3" fmla="*/ 3 h 213"/>
                <a:gd name="T4" fmla="*/ 85 w 219"/>
                <a:gd name="T5" fmla="*/ 17 h 213"/>
                <a:gd name="T6" fmla="*/ 120 w 219"/>
                <a:gd name="T7" fmla="*/ 3 h 213"/>
                <a:gd name="T8" fmla="*/ 116 w 219"/>
                <a:gd name="T9" fmla="*/ 5 h 213"/>
                <a:gd name="T10" fmla="*/ 126 w 219"/>
                <a:gd name="T11" fmla="*/ 3 h 213"/>
                <a:gd name="T12" fmla="*/ 142 w 219"/>
                <a:gd name="T13" fmla="*/ 2 h 213"/>
                <a:gd name="T14" fmla="*/ 148 w 219"/>
                <a:gd name="T15" fmla="*/ 8 h 213"/>
                <a:gd name="T16" fmla="*/ 142 w 219"/>
                <a:gd name="T17" fmla="*/ 3 h 213"/>
                <a:gd name="T18" fmla="*/ 141 w 219"/>
                <a:gd name="T19" fmla="*/ 5 h 213"/>
                <a:gd name="T20" fmla="*/ 146 w 219"/>
                <a:gd name="T21" fmla="*/ 8 h 213"/>
                <a:gd name="T22" fmla="*/ 146 w 219"/>
                <a:gd name="T23" fmla="*/ 13 h 213"/>
                <a:gd name="T24" fmla="*/ 148 w 219"/>
                <a:gd name="T25" fmla="*/ 12 h 213"/>
                <a:gd name="T26" fmla="*/ 148 w 219"/>
                <a:gd name="T27" fmla="*/ 7 h 213"/>
                <a:gd name="T28" fmla="*/ 156 w 219"/>
                <a:gd name="T29" fmla="*/ 13 h 213"/>
                <a:gd name="T30" fmla="*/ 167 w 219"/>
                <a:gd name="T31" fmla="*/ 13 h 213"/>
                <a:gd name="T32" fmla="*/ 185 w 219"/>
                <a:gd name="T33" fmla="*/ 7 h 213"/>
                <a:gd name="T34" fmla="*/ 200 w 219"/>
                <a:gd name="T35" fmla="*/ 52 h 213"/>
                <a:gd name="T36" fmla="*/ 191 w 219"/>
                <a:gd name="T37" fmla="*/ 83 h 213"/>
                <a:gd name="T38" fmla="*/ 185 w 219"/>
                <a:gd name="T39" fmla="*/ 85 h 213"/>
                <a:gd name="T40" fmla="*/ 170 w 219"/>
                <a:gd name="T41" fmla="*/ 68 h 213"/>
                <a:gd name="T42" fmla="*/ 156 w 219"/>
                <a:gd name="T43" fmla="*/ 36 h 213"/>
                <a:gd name="T44" fmla="*/ 152 w 219"/>
                <a:gd name="T45" fmla="*/ 46 h 213"/>
                <a:gd name="T46" fmla="*/ 158 w 219"/>
                <a:gd name="T47" fmla="*/ 62 h 213"/>
                <a:gd name="T48" fmla="*/ 173 w 219"/>
                <a:gd name="T49" fmla="*/ 82 h 213"/>
                <a:gd name="T50" fmla="*/ 183 w 219"/>
                <a:gd name="T51" fmla="*/ 114 h 213"/>
                <a:gd name="T52" fmla="*/ 206 w 219"/>
                <a:gd name="T53" fmla="*/ 157 h 213"/>
                <a:gd name="T54" fmla="*/ 219 w 219"/>
                <a:gd name="T55" fmla="*/ 168 h 213"/>
                <a:gd name="T56" fmla="*/ 212 w 219"/>
                <a:gd name="T57" fmla="*/ 170 h 213"/>
                <a:gd name="T58" fmla="*/ 215 w 219"/>
                <a:gd name="T59" fmla="*/ 186 h 213"/>
                <a:gd name="T60" fmla="*/ 207 w 219"/>
                <a:gd name="T61" fmla="*/ 192 h 213"/>
                <a:gd name="T62" fmla="*/ 202 w 219"/>
                <a:gd name="T63" fmla="*/ 191 h 213"/>
                <a:gd name="T64" fmla="*/ 197 w 219"/>
                <a:gd name="T65" fmla="*/ 202 h 213"/>
                <a:gd name="T66" fmla="*/ 187 w 219"/>
                <a:gd name="T67" fmla="*/ 205 h 213"/>
                <a:gd name="T68" fmla="*/ 183 w 219"/>
                <a:gd name="T69" fmla="*/ 213 h 213"/>
                <a:gd name="T70" fmla="*/ 175 w 219"/>
                <a:gd name="T71" fmla="*/ 213 h 213"/>
                <a:gd name="T72" fmla="*/ 168 w 219"/>
                <a:gd name="T73" fmla="*/ 210 h 213"/>
                <a:gd name="T74" fmla="*/ 134 w 219"/>
                <a:gd name="T75" fmla="*/ 209 h 213"/>
                <a:gd name="T76" fmla="*/ 136 w 219"/>
                <a:gd name="T77" fmla="*/ 205 h 213"/>
                <a:gd name="T78" fmla="*/ 133 w 219"/>
                <a:gd name="T79" fmla="*/ 205 h 213"/>
                <a:gd name="T80" fmla="*/ 131 w 219"/>
                <a:gd name="T81" fmla="*/ 209 h 213"/>
                <a:gd name="T82" fmla="*/ 10 w 219"/>
                <a:gd name="T83" fmla="*/ 209 h 213"/>
                <a:gd name="T84" fmla="*/ 9 w 219"/>
                <a:gd name="T85" fmla="*/ 58 h 213"/>
                <a:gd name="T86" fmla="*/ 4 w 219"/>
                <a:gd name="T87" fmla="*/ 53 h 213"/>
                <a:gd name="T88" fmla="*/ 0 w 219"/>
                <a:gd name="T89" fmla="*/ 35 h 213"/>
                <a:gd name="T90" fmla="*/ 5 w 219"/>
                <a:gd name="T91" fmla="*/ 29 h 213"/>
                <a:gd name="T92" fmla="*/ 4 w 219"/>
                <a:gd name="T93" fmla="*/ 5 h 213"/>
                <a:gd name="T94" fmla="*/ 10 w 219"/>
                <a:gd name="T95" fmla="*/ 0 h 21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19" h="213">
                  <a:moveTo>
                    <a:pt x="10" y="0"/>
                  </a:moveTo>
                  <a:lnTo>
                    <a:pt x="45" y="3"/>
                  </a:lnTo>
                  <a:lnTo>
                    <a:pt x="85" y="17"/>
                  </a:lnTo>
                  <a:lnTo>
                    <a:pt x="120" y="3"/>
                  </a:lnTo>
                  <a:lnTo>
                    <a:pt x="116" y="5"/>
                  </a:lnTo>
                  <a:lnTo>
                    <a:pt x="126" y="3"/>
                  </a:lnTo>
                  <a:lnTo>
                    <a:pt x="142" y="2"/>
                  </a:lnTo>
                  <a:lnTo>
                    <a:pt x="148" y="8"/>
                  </a:lnTo>
                  <a:lnTo>
                    <a:pt x="142" y="3"/>
                  </a:lnTo>
                  <a:lnTo>
                    <a:pt x="141" y="5"/>
                  </a:lnTo>
                  <a:lnTo>
                    <a:pt x="146" y="8"/>
                  </a:lnTo>
                  <a:lnTo>
                    <a:pt x="146" y="13"/>
                  </a:lnTo>
                  <a:lnTo>
                    <a:pt x="148" y="12"/>
                  </a:lnTo>
                  <a:lnTo>
                    <a:pt x="148" y="7"/>
                  </a:lnTo>
                  <a:lnTo>
                    <a:pt x="156" y="13"/>
                  </a:lnTo>
                  <a:lnTo>
                    <a:pt x="167" y="13"/>
                  </a:lnTo>
                  <a:lnTo>
                    <a:pt x="185" y="7"/>
                  </a:lnTo>
                  <a:lnTo>
                    <a:pt x="200" y="52"/>
                  </a:lnTo>
                  <a:lnTo>
                    <a:pt x="191" y="83"/>
                  </a:lnTo>
                  <a:lnTo>
                    <a:pt x="185" y="85"/>
                  </a:lnTo>
                  <a:lnTo>
                    <a:pt x="170" y="68"/>
                  </a:lnTo>
                  <a:lnTo>
                    <a:pt x="156" y="36"/>
                  </a:lnTo>
                  <a:lnTo>
                    <a:pt x="152" y="46"/>
                  </a:lnTo>
                  <a:lnTo>
                    <a:pt x="158" y="62"/>
                  </a:lnTo>
                  <a:lnTo>
                    <a:pt x="173" y="82"/>
                  </a:lnTo>
                  <a:lnTo>
                    <a:pt x="183" y="114"/>
                  </a:lnTo>
                  <a:lnTo>
                    <a:pt x="206" y="157"/>
                  </a:lnTo>
                  <a:lnTo>
                    <a:pt x="219" y="168"/>
                  </a:lnTo>
                  <a:lnTo>
                    <a:pt x="212" y="170"/>
                  </a:lnTo>
                  <a:lnTo>
                    <a:pt x="215" y="186"/>
                  </a:lnTo>
                  <a:lnTo>
                    <a:pt x="207" y="192"/>
                  </a:lnTo>
                  <a:lnTo>
                    <a:pt x="202" y="191"/>
                  </a:lnTo>
                  <a:lnTo>
                    <a:pt x="197" y="202"/>
                  </a:lnTo>
                  <a:lnTo>
                    <a:pt x="187" y="205"/>
                  </a:lnTo>
                  <a:lnTo>
                    <a:pt x="183" y="213"/>
                  </a:lnTo>
                  <a:lnTo>
                    <a:pt x="175" y="213"/>
                  </a:lnTo>
                  <a:lnTo>
                    <a:pt x="168" y="210"/>
                  </a:lnTo>
                  <a:lnTo>
                    <a:pt x="134" y="209"/>
                  </a:lnTo>
                  <a:lnTo>
                    <a:pt x="136" y="205"/>
                  </a:lnTo>
                  <a:lnTo>
                    <a:pt x="133" y="205"/>
                  </a:lnTo>
                  <a:lnTo>
                    <a:pt x="131" y="209"/>
                  </a:lnTo>
                  <a:lnTo>
                    <a:pt x="10" y="209"/>
                  </a:lnTo>
                  <a:lnTo>
                    <a:pt x="9" y="58"/>
                  </a:lnTo>
                  <a:lnTo>
                    <a:pt x="4" y="53"/>
                  </a:lnTo>
                  <a:lnTo>
                    <a:pt x="0" y="35"/>
                  </a:lnTo>
                  <a:lnTo>
                    <a:pt x="5" y="29"/>
                  </a:lnTo>
                  <a:lnTo>
                    <a:pt x="4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131" name="Group 130">
              <a:extLst>
                <a:ext uri="{FF2B5EF4-FFF2-40B4-BE49-F238E27FC236}">
                  <a16:creationId xmlns="" xmlns:a16="http://schemas.microsoft.com/office/drawing/2014/main" id="{8F4FDFF5-0E0B-41C8-9D32-96AF19B3B364}"/>
                </a:ext>
              </a:extLst>
            </p:cNvPr>
            <p:cNvGrpSpPr/>
            <p:nvPr/>
          </p:nvGrpSpPr>
          <p:grpSpPr bwMode="gray">
            <a:xfrm>
              <a:off x="4383030" y="2741328"/>
              <a:ext cx="971625" cy="1177490"/>
              <a:chOff x="6276780" y="4193389"/>
              <a:chExt cx="1876620" cy="2261549"/>
            </a:xfrm>
            <a:solidFill>
              <a:srgbClr val="CBCBCB"/>
            </a:solidFill>
          </p:grpSpPr>
          <p:sp>
            <p:nvSpPr>
              <p:cNvPr id="133" name="Freeform 994">
                <a:extLst>
                  <a:ext uri="{FF2B5EF4-FFF2-40B4-BE49-F238E27FC236}">
                    <a16:creationId xmlns="" xmlns:a16="http://schemas.microsoft.com/office/drawing/2014/main" id="{6EAA1728-C81A-4ED7-ABBC-464C2909015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276780" y="4193389"/>
                <a:ext cx="1876620" cy="1742498"/>
              </a:xfrm>
              <a:custGeom>
                <a:avLst/>
                <a:gdLst>
                  <a:gd name="T0" fmla="*/ 258 w 321"/>
                  <a:gd name="T1" fmla="*/ 6 h 387"/>
                  <a:gd name="T2" fmla="*/ 248 w 321"/>
                  <a:gd name="T3" fmla="*/ 16 h 387"/>
                  <a:gd name="T4" fmla="*/ 234 w 321"/>
                  <a:gd name="T5" fmla="*/ 27 h 387"/>
                  <a:gd name="T6" fmla="*/ 219 w 321"/>
                  <a:gd name="T7" fmla="*/ 24 h 387"/>
                  <a:gd name="T8" fmla="*/ 187 w 321"/>
                  <a:gd name="T9" fmla="*/ 19 h 387"/>
                  <a:gd name="T10" fmla="*/ 182 w 321"/>
                  <a:gd name="T11" fmla="*/ 23 h 387"/>
                  <a:gd name="T12" fmla="*/ 61 w 321"/>
                  <a:gd name="T13" fmla="*/ 62 h 387"/>
                  <a:gd name="T14" fmla="*/ 42 w 321"/>
                  <a:gd name="T15" fmla="*/ 74 h 387"/>
                  <a:gd name="T16" fmla="*/ 21 w 321"/>
                  <a:gd name="T17" fmla="*/ 152 h 387"/>
                  <a:gd name="T18" fmla="*/ 8 w 321"/>
                  <a:gd name="T19" fmla="*/ 175 h 387"/>
                  <a:gd name="T20" fmla="*/ 5 w 321"/>
                  <a:gd name="T21" fmla="*/ 187 h 387"/>
                  <a:gd name="T22" fmla="*/ 0 w 321"/>
                  <a:gd name="T23" fmla="*/ 211 h 387"/>
                  <a:gd name="T24" fmla="*/ 10 w 321"/>
                  <a:gd name="T25" fmla="*/ 220 h 387"/>
                  <a:gd name="T26" fmla="*/ 16 w 321"/>
                  <a:gd name="T27" fmla="*/ 244 h 387"/>
                  <a:gd name="T28" fmla="*/ 32 w 321"/>
                  <a:gd name="T29" fmla="*/ 285 h 387"/>
                  <a:gd name="T30" fmla="*/ 46 w 321"/>
                  <a:gd name="T31" fmla="*/ 295 h 387"/>
                  <a:gd name="T32" fmla="*/ 66 w 321"/>
                  <a:gd name="T33" fmla="*/ 311 h 387"/>
                  <a:gd name="T34" fmla="*/ 93 w 321"/>
                  <a:gd name="T35" fmla="*/ 339 h 387"/>
                  <a:gd name="T36" fmla="*/ 110 w 321"/>
                  <a:gd name="T37" fmla="*/ 358 h 387"/>
                  <a:gd name="T38" fmla="*/ 129 w 321"/>
                  <a:gd name="T39" fmla="*/ 374 h 387"/>
                  <a:gd name="T40" fmla="*/ 146 w 321"/>
                  <a:gd name="T41" fmla="*/ 372 h 387"/>
                  <a:gd name="T42" fmla="*/ 175 w 321"/>
                  <a:gd name="T43" fmla="*/ 387 h 387"/>
                  <a:gd name="T44" fmla="*/ 234 w 321"/>
                  <a:gd name="T45" fmla="*/ 379 h 387"/>
                  <a:gd name="T46" fmla="*/ 272 w 321"/>
                  <a:gd name="T47" fmla="*/ 369 h 387"/>
                  <a:gd name="T48" fmla="*/ 258 w 321"/>
                  <a:gd name="T49" fmla="*/ 349 h 387"/>
                  <a:gd name="T50" fmla="*/ 238 w 321"/>
                  <a:gd name="T51" fmla="*/ 321 h 387"/>
                  <a:gd name="T52" fmla="*/ 217 w 321"/>
                  <a:gd name="T53" fmla="*/ 305 h 387"/>
                  <a:gd name="T54" fmla="*/ 231 w 321"/>
                  <a:gd name="T55" fmla="*/ 295 h 387"/>
                  <a:gd name="T56" fmla="*/ 240 w 321"/>
                  <a:gd name="T57" fmla="*/ 254 h 387"/>
                  <a:gd name="T58" fmla="*/ 256 w 321"/>
                  <a:gd name="T59" fmla="*/ 230 h 387"/>
                  <a:gd name="T60" fmla="*/ 283 w 321"/>
                  <a:gd name="T61" fmla="*/ 185 h 387"/>
                  <a:gd name="T62" fmla="*/ 293 w 321"/>
                  <a:gd name="T63" fmla="*/ 123 h 387"/>
                  <a:gd name="T64" fmla="*/ 321 w 321"/>
                  <a:gd name="T65" fmla="*/ 103 h 387"/>
                  <a:gd name="T66" fmla="*/ 297 w 321"/>
                  <a:gd name="T67" fmla="*/ 41 h 387"/>
                  <a:gd name="T68" fmla="*/ 290 w 321"/>
                  <a:gd name="T69" fmla="*/ 23 h 38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2056 w 10000"/>
                  <a:gd name="connsiteY33" fmla="*/ 8036 h 10000"/>
                  <a:gd name="connsiteX34" fmla="*/ 2679 w 10000"/>
                  <a:gd name="connsiteY34" fmla="*/ 8372 h 10000"/>
                  <a:gd name="connsiteX35" fmla="*/ 2897 w 10000"/>
                  <a:gd name="connsiteY35" fmla="*/ 8760 h 10000"/>
                  <a:gd name="connsiteX36" fmla="*/ 3302 w 10000"/>
                  <a:gd name="connsiteY36" fmla="*/ 8992 h 10000"/>
                  <a:gd name="connsiteX37" fmla="*/ 3427 w 10000"/>
                  <a:gd name="connsiteY37" fmla="*/ 9251 h 10000"/>
                  <a:gd name="connsiteX38" fmla="*/ 3738 w 10000"/>
                  <a:gd name="connsiteY38" fmla="*/ 9561 h 10000"/>
                  <a:gd name="connsiteX39" fmla="*/ 4019 w 10000"/>
                  <a:gd name="connsiteY39" fmla="*/ 9664 h 10000"/>
                  <a:gd name="connsiteX40" fmla="*/ 4174 w 10000"/>
                  <a:gd name="connsiteY40" fmla="*/ 9561 h 10000"/>
                  <a:gd name="connsiteX41" fmla="*/ 4548 w 10000"/>
                  <a:gd name="connsiteY41" fmla="*/ 9612 h 10000"/>
                  <a:gd name="connsiteX42" fmla="*/ 4735 w 10000"/>
                  <a:gd name="connsiteY42" fmla="*/ 9509 h 10000"/>
                  <a:gd name="connsiteX43" fmla="*/ 5452 w 10000"/>
                  <a:gd name="connsiteY43" fmla="*/ 10000 h 10000"/>
                  <a:gd name="connsiteX44" fmla="*/ 6978 w 10000"/>
                  <a:gd name="connsiteY44" fmla="*/ 9922 h 10000"/>
                  <a:gd name="connsiteX45" fmla="*/ 7290 w 10000"/>
                  <a:gd name="connsiteY45" fmla="*/ 9793 h 10000"/>
                  <a:gd name="connsiteX46" fmla="*/ 7601 w 10000"/>
                  <a:gd name="connsiteY46" fmla="*/ 9535 h 10000"/>
                  <a:gd name="connsiteX47" fmla="*/ 8474 w 10000"/>
                  <a:gd name="connsiteY47" fmla="*/ 9535 h 10000"/>
                  <a:gd name="connsiteX48" fmla="*/ 8474 w 10000"/>
                  <a:gd name="connsiteY48" fmla="*/ 9147 h 10000"/>
                  <a:gd name="connsiteX49" fmla="*/ 8037 w 10000"/>
                  <a:gd name="connsiteY49" fmla="*/ 9018 h 10000"/>
                  <a:gd name="connsiteX50" fmla="*/ 7788 w 10000"/>
                  <a:gd name="connsiteY50" fmla="*/ 8475 h 10000"/>
                  <a:gd name="connsiteX51" fmla="*/ 7414 w 10000"/>
                  <a:gd name="connsiteY51" fmla="*/ 8295 h 10000"/>
                  <a:gd name="connsiteX52" fmla="*/ 7227 w 10000"/>
                  <a:gd name="connsiteY52" fmla="*/ 8036 h 10000"/>
                  <a:gd name="connsiteX53" fmla="*/ 6760 w 10000"/>
                  <a:gd name="connsiteY53" fmla="*/ 7881 h 10000"/>
                  <a:gd name="connsiteX54" fmla="*/ 6854 w 10000"/>
                  <a:gd name="connsiteY54" fmla="*/ 7623 h 10000"/>
                  <a:gd name="connsiteX55" fmla="*/ 7196 w 10000"/>
                  <a:gd name="connsiteY55" fmla="*/ 7623 h 10000"/>
                  <a:gd name="connsiteX56" fmla="*/ 7383 w 10000"/>
                  <a:gd name="connsiteY56" fmla="*/ 7494 h 10000"/>
                  <a:gd name="connsiteX57" fmla="*/ 7477 w 10000"/>
                  <a:gd name="connsiteY57" fmla="*/ 6563 h 10000"/>
                  <a:gd name="connsiteX58" fmla="*/ 7882 w 10000"/>
                  <a:gd name="connsiteY58" fmla="*/ 6331 h 10000"/>
                  <a:gd name="connsiteX59" fmla="*/ 7975 w 10000"/>
                  <a:gd name="connsiteY59" fmla="*/ 5943 h 10000"/>
                  <a:gd name="connsiteX60" fmla="*/ 8629 w 10000"/>
                  <a:gd name="connsiteY60" fmla="*/ 5323 h 10000"/>
                  <a:gd name="connsiteX61" fmla="*/ 8816 w 10000"/>
                  <a:gd name="connsiteY61" fmla="*/ 4780 h 10000"/>
                  <a:gd name="connsiteX62" fmla="*/ 8785 w 10000"/>
                  <a:gd name="connsiteY62" fmla="*/ 4315 h 10000"/>
                  <a:gd name="connsiteX63" fmla="*/ 9128 w 10000"/>
                  <a:gd name="connsiteY63" fmla="*/ 3178 h 10000"/>
                  <a:gd name="connsiteX64" fmla="*/ 9938 w 10000"/>
                  <a:gd name="connsiteY64" fmla="*/ 2894 h 10000"/>
                  <a:gd name="connsiteX65" fmla="*/ 10000 w 10000"/>
                  <a:gd name="connsiteY65" fmla="*/ 2661 h 10000"/>
                  <a:gd name="connsiteX66" fmla="*/ 9346 w 10000"/>
                  <a:gd name="connsiteY66" fmla="*/ 2222 h 10000"/>
                  <a:gd name="connsiteX67" fmla="*/ 9252 w 10000"/>
                  <a:gd name="connsiteY67" fmla="*/ 1059 h 10000"/>
                  <a:gd name="connsiteX68" fmla="*/ 9065 w 10000"/>
                  <a:gd name="connsiteY68" fmla="*/ 879 h 10000"/>
                  <a:gd name="connsiteX69" fmla="*/ 9034 w 10000"/>
                  <a:gd name="connsiteY69" fmla="*/ 594 h 10000"/>
                  <a:gd name="connsiteX70" fmla="*/ 8287 w 10000"/>
                  <a:gd name="connsiteY70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679 w 10000"/>
                  <a:gd name="connsiteY34" fmla="*/ 8372 h 10000"/>
                  <a:gd name="connsiteX35" fmla="*/ 2897 w 10000"/>
                  <a:gd name="connsiteY35" fmla="*/ 8760 h 10000"/>
                  <a:gd name="connsiteX36" fmla="*/ 3302 w 10000"/>
                  <a:gd name="connsiteY36" fmla="*/ 8992 h 10000"/>
                  <a:gd name="connsiteX37" fmla="*/ 3427 w 10000"/>
                  <a:gd name="connsiteY37" fmla="*/ 9251 h 10000"/>
                  <a:gd name="connsiteX38" fmla="*/ 3738 w 10000"/>
                  <a:gd name="connsiteY38" fmla="*/ 9561 h 10000"/>
                  <a:gd name="connsiteX39" fmla="*/ 4019 w 10000"/>
                  <a:gd name="connsiteY39" fmla="*/ 9664 h 10000"/>
                  <a:gd name="connsiteX40" fmla="*/ 4174 w 10000"/>
                  <a:gd name="connsiteY40" fmla="*/ 9561 h 10000"/>
                  <a:gd name="connsiteX41" fmla="*/ 4548 w 10000"/>
                  <a:gd name="connsiteY41" fmla="*/ 9612 h 10000"/>
                  <a:gd name="connsiteX42" fmla="*/ 4735 w 10000"/>
                  <a:gd name="connsiteY42" fmla="*/ 9509 h 10000"/>
                  <a:gd name="connsiteX43" fmla="*/ 5452 w 10000"/>
                  <a:gd name="connsiteY43" fmla="*/ 10000 h 10000"/>
                  <a:gd name="connsiteX44" fmla="*/ 6978 w 10000"/>
                  <a:gd name="connsiteY44" fmla="*/ 9922 h 10000"/>
                  <a:gd name="connsiteX45" fmla="*/ 7290 w 10000"/>
                  <a:gd name="connsiteY45" fmla="*/ 9793 h 10000"/>
                  <a:gd name="connsiteX46" fmla="*/ 7601 w 10000"/>
                  <a:gd name="connsiteY46" fmla="*/ 9535 h 10000"/>
                  <a:gd name="connsiteX47" fmla="*/ 8474 w 10000"/>
                  <a:gd name="connsiteY47" fmla="*/ 9535 h 10000"/>
                  <a:gd name="connsiteX48" fmla="*/ 8474 w 10000"/>
                  <a:gd name="connsiteY48" fmla="*/ 9147 h 10000"/>
                  <a:gd name="connsiteX49" fmla="*/ 8037 w 10000"/>
                  <a:gd name="connsiteY49" fmla="*/ 9018 h 10000"/>
                  <a:gd name="connsiteX50" fmla="*/ 7788 w 10000"/>
                  <a:gd name="connsiteY50" fmla="*/ 8475 h 10000"/>
                  <a:gd name="connsiteX51" fmla="*/ 7414 w 10000"/>
                  <a:gd name="connsiteY51" fmla="*/ 8295 h 10000"/>
                  <a:gd name="connsiteX52" fmla="*/ 7227 w 10000"/>
                  <a:gd name="connsiteY52" fmla="*/ 8036 h 10000"/>
                  <a:gd name="connsiteX53" fmla="*/ 6760 w 10000"/>
                  <a:gd name="connsiteY53" fmla="*/ 7881 h 10000"/>
                  <a:gd name="connsiteX54" fmla="*/ 6854 w 10000"/>
                  <a:gd name="connsiteY54" fmla="*/ 7623 h 10000"/>
                  <a:gd name="connsiteX55" fmla="*/ 7196 w 10000"/>
                  <a:gd name="connsiteY55" fmla="*/ 7623 h 10000"/>
                  <a:gd name="connsiteX56" fmla="*/ 7383 w 10000"/>
                  <a:gd name="connsiteY56" fmla="*/ 7494 h 10000"/>
                  <a:gd name="connsiteX57" fmla="*/ 7477 w 10000"/>
                  <a:gd name="connsiteY57" fmla="*/ 6563 h 10000"/>
                  <a:gd name="connsiteX58" fmla="*/ 7882 w 10000"/>
                  <a:gd name="connsiteY58" fmla="*/ 6331 h 10000"/>
                  <a:gd name="connsiteX59" fmla="*/ 7975 w 10000"/>
                  <a:gd name="connsiteY59" fmla="*/ 5943 h 10000"/>
                  <a:gd name="connsiteX60" fmla="*/ 8629 w 10000"/>
                  <a:gd name="connsiteY60" fmla="*/ 5323 h 10000"/>
                  <a:gd name="connsiteX61" fmla="*/ 8816 w 10000"/>
                  <a:gd name="connsiteY61" fmla="*/ 4780 h 10000"/>
                  <a:gd name="connsiteX62" fmla="*/ 8785 w 10000"/>
                  <a:gd name="connsiteY62" fmla="*/ 4315 h 10000"/>
                  <a:gd name="connsiteX63" fmla="*/ 9128 w 10000"/>
                  <a:gd name="connsiteY63" fmla="*/ 3178 h 10000"/>
                  <a:gd name="connsiteX64" fmla="*/ 9938 w 10000"/>
                  <a:gd name="connsiteY64" fmla="*/ 2894 h 10000"/>
                  <a:gd name="connsiteX65" fmla="*/ 10000 w 10000"/>
                  <a:gd name="connsiteY65" fmla="*/ 2661 h 10000"/>
                  <a:gd name="connsiteX66" fmla="*/ 9346 w 10000"/>
                  <a:gd name="connsiteY66" fmla="*/ 2222 h 10000"/>
                  <a:gd name="connsiteX67" fmla="*/ 9252 w 10000"/>
                  <a:gd name="connsiteY67" fmla="*/ 1059 h 10000"/>
                  <a:gd name="connsiteX68" fmla="*/ 9065 w 10000"/>
                  <a:gd name="connsiteY68" fmla="*/ 879 h 10000"/>
                  <a:gd name="connsiteX69" fmla="*/ 9034 w 10000"/>
                  <a:gd name="connsiteY69" fmla="*/ 594 h 10000"/>
                  <a:gd name="connsiteX70" fmla="*/ 8287 w 10000"/>
                  <a:gd name="connsiteY70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897 w 10000"/>
                  <a:gd name="connsiteY35" fmla="*/ 8760 h 10000"/>
                  <a:gd name="connsiteX36" fmla="*/ 3302 w 10000"/>
                  <a:gd name="connsiteY36" fmla="*/ 8992 h 10000"/>
                  <a:gd name="connsiteX37" fmla="*/ 3427 w 10000"/>
                  <a:gd name="connsiteY37" fmla="*/ 9251 h 10000"/>
                  <a:gd name="connsiteX38" fmla="*/ 3738 w 10000"/>
                  <a:gd name="connsiteY38" fmla="*/ 9561 h 10000"/>
                  <a:gd name="connsiteX39" fmla="*/ 4019 w 10000"/>
                  <a:gd name="connsiteY39" fmla="*/ 9664 h 10000"/>
                  <a:gd name="connsiteX40" fmla="*/ 4174 w 10000"/>
                  <a:gd name="connsiteY40" fmla="*/ 9561 h 10000"/>
                  <a:gd name="connsiteX41" fmla="*/ 4548 w 10000"/>
                  <a:gd name="connsiteY41" fmla="*/ 9612 h 10000"/>
                  <a:gd name="connsiteX42" fmla="*/ 4735 w 10000"/>
                  <a:gd name="connsiteY42" fmla="*/ 9509 h 10000"/>
                  <a:gd name="connsiteX43" fmla="*/ 5452 w 10000"/>
                  <a:gd name="connsiteY43" fmla="*/ 10000 h 10000"/>
                  <a:gd name="connsiteX44" fmla="*/ 6978 w 10000"/>
                  <a:gd name="connsiteY44" fmla="*/ 9922 h 10000"/>
                  <a:gd name="connsiteX45" fmla="*/ 7290 w 10000"/>
                  <a:gd name="connsiteY45" fmla="*/ 9793 h 10000"/>
                  <a:gd name="connsiteX46" fmla="*/ 7601 w 10000"/>
                  <a:gd name="connsiteY46" fmla="*/ 9535 h 10000"/>
                  <a:gd name="connsiteX47" fmla="*/ 8474 w 10000"/>
                  <a:gd name="connsiteY47" fmla="*/ 9535 h 10000"/>
                  <a:gd name="connsiteX48" fmla="*/ 8474 w 10000"/>
                  <a:gd name="connsiteY48" fmla="*/ 9147 h 10000"/>
                  <a:gd name="connsiteX49" fmla="*/ 8037 w 10000"/>
                  <a:gd name="connsiteY49" fmla="*/ 9018 h 10000"/>
                  <a:gd name="connsiteX50" fmla="*/ 7788 w 10000"/>
                  <a:gd name="connsiteY50" fmla="*/ 8475 h 10000"/>
                  <a:gd name="connsiteX51" fmla="*/ 7414 w 10000"/>
                  <a:gd name="connsiteY51" fmla="*/ 8295 h 10000"/>
                  <a:gd name="connsiteX52" fmla="*/ 7227 w 10000"/>
                  <a:gd name="connsiteY52" fmla="*/ 8036 h 10000"/>
                  <a:gd name="connsiteX53" fmla="*/ 6760 w 10000"/>
                  <a:gd name="connsiteY53" fmla="*/ 7881 h 10000"/>
                  <a:gd name="connsiteX54" fmla="*/ 6854 w 10000"/>
                  <a:gd name="connsiteY54" fmla="*/ 7623 h 10000"/>
                  <a:gd name="connsiteX55" fmla="*/ 7196 w 10000"/>
                  <a:gd name="connsiteY55" fmla="*/ 7623 h 10000"/>
                  <a:gd name="connsiteX56" fmla="*/ 7383 w 10000"/>
                  <a:gd name="connsiteY56" fmla="*/ 7494 h 10000"/>
                  <a:gd name="connsiteX57" fmla="*/ 7477 w 10000"/>
                  <a:gd name="connsiteY57" fmla="*/ 6563 h 10000"/>
                  <a:gd name="connsiteX58" fmla="*/ 7882 w 10000"/>
                  <a:gd name="connsiteY58" fmla="*/ 6331 h 10000"/>
                  <a:gd name="connsiteX59" fmla="*/ 7975 w 10000"/>
                  <a:gd name="connsiteY59" fmla="*/ 5943 h 10000"/>
                  <a:gd name="connsiteX60" fmla="*/ 8629 w 10000"/>
                  <a:gd name="connsiteY60" fmla="*/ 5323 h 10000"/>
                  <a:gd name="connsiteX61" fmla="*/ 8816 w 10000"/>
                  <a:gd name="connsiteY61" fmla="*/ 4780 h 10000"/>
                  <a:gd name="connsiteX62" fmla="*/ 8785 w 10000"/>
                  <a:gd name="connsiteY62" fmla="*/ 4315 h 10000"/>
                  <a:gd name="connsiteX63" fmla="*/ 9128 w 10000"/>
                  <a:gd name="connsiteY63" fmla="*/ 3178 h 10000"/>
                  <a:gd name="connsiteX64" fmla="*/ 9938 w 10000"/>
                  <a:gd name="connsiteY64" fmla="*/ 2894 h 10000"/>
                  <a:gd name="connsiteX65" fmla="*/ 10000 w 10000"/>
                  <a:gd name="connsiteY65" fmla="*/ 2661 h 10000"/>
                  <a:gd name="connsiteX66" fmla="*/ 9346 w 10000"/>
                  <a:gd name="connsiteY66" fmla="*/ 2222 h 10000"/>
                  <a:gd name="connsiteX67" fmla="*/ 9252 w 10000"/>
                  <a:gd name="connsiteY67" fmla="*/ 1059 h 10000"/>
                  <a:gd name="connsiteX68" fmla="*/ 9065 w 10000"/>
                  <a:gd name="connsiteY68" fmla="*/ 879 h 10000"/>
                  <a:gd name="connsiteX69" fmla="*/ 9034 w 10000"/>
                  <a:gd name="connsiteY69" fmla="*/ 594 h 10000"/>
                  <a:gd name="connsiteX70" fmla="*/ 8287 w 10000"/>
                  <a:gd name="connsiteY70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97 w 10000"/>
                  <a:gd name="connsiteY36" fmla="*/ 8760 h 10000"/>
                  <a:gd name="connsiteX37" fmla="*/ 3302 w 10000"/>
                  <a:gd name="connsiteY37" fmla="*/ 8992 h 10000"/>
                  <a:gd name="connsiteX38" fmla="*/ 3427 w 10000"/>
                  <a:gd name="connsiteY38" fmla="*/ 9251 h 10000"/>
                  <a:gd name="connsiteX39" fmla="*/ 3738 w 10000"/>
                  <a:gd name="connsiteY39" fmla="*/ 9561 h 10000"/>
                  <a:gd name="connsiteX40" fmla="*/ 4019 w 10000"/>
                  <a:gd name="connsiteY40" fmla="*/ 9664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97 w 10000"/>
                  <a:gd name="connsiteY36" fmla="*/ 8760 h 10000"/>
                  <a:gd name="connsiteX37" fmla="*/ 3302 w 10000"/>
                  <a:gd name="connsiteY37" fmla="*/ 8992 h 10000"/>
                  <a:gd name="connsiteX38" fmla="*/ 3427 w 10000"/>
                  <a:gd name="connsiteY38" fmla="*/ 9251 h 10000"/>
                  <a:gd name="connsiteX39" fmla="*/ 3738 w 10000"/>
                  <a:gd name="connsiteY39" fmla="*/ 9561 h 10000"/>
                  <a:gd name="connsiteX40" fmla="*/ 4019 w 10000"/>
                  <a:gd name="connsiteY40" fmla="*/ 9664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97 w 10000"/>
                  <a:gd name="connsiteY36" fmla="*/ 8760 h 10000"/>
                  <a:gd name="connsiteX37" fmla="*/ 3302 w 10000"/>
                  <a:gd name="connsiteY37" fmla="*/ 8992 h 10000"/>
                  <a:gd name="connsiteX38" fmla="*/ 3427 w 10000"/>
                  <a:gd name="connsiteY38" fmla="*/ 9251 h 10000"/>
                  <a:gd name="connsiteX39" fmla="*/ 3738 w 10000"/>
                  <a:gd name="connsiteY39" fmla="*/ 9561 h 10000"/>
                  <a:gd name="connsiteX40" fmla="*/ 4019 w 10000"/>
                  <a:gd name="connsiteY40" fmla="*/ 9664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302 w 10000"/>
                  <a:gd name="connsiteY37" fmla="*/ 8992 h 10000"/>
                  <a:gd name="connsiteX38" fmla="*/ 3427 w 10000"/>
                  <a:gd name="connsiteY38" fmla="*/ 9251 h 10000"/>
                  <a:gd name="connsiteX39" fmla="*/ 3738 w 10000"/>
                  <a:gd name="connsiteY39" fmla="*/ 9561 h 10000"/>
                  <a:gd name="connsiteX40" fmla="*/ 4019 w 10000"/>
                  <a:gd name="connsiteY40" fmla="*/ 9664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302 w 10000"/>
                  <a:gd name="connsiteY37" fmla="*/ 8992 h 10000"/>
                  <a:gd name="connsiteX38" fmla="*/ 3427 w 10000"/>
                  <a:gd name="connsiteY38" fmla="*/ 9251 h 10000"/>
                  <a:gd name="connsiteX39" fmla="*/ 3738 w 10000"/>
                  <a:gd name="connsiteY39" fmla="*/ 9561 h 10000"/>
                  <a:gd name="connsiteX40" fmla="*/ 4019 w 10000"/>
                  <a:gd name="connsiteY40" fmla="*/ 9664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427 w 10000"/>
                  <a:gd name="connsiteY38" fmla="*/ 9251 h 10000"/>
                  <a:gd name="connsiteX39" fmla="*/ 3738 w 10000"/>
                  <a:gd name="connsiteY39" fmla="*/ 9561 h 10000"/>
                  <a:gd name="connsiteX40" fmla="*/ 4019 w 10000"/>
                  <a:gd name="connsiteY40" fmla="*/ 9664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782 w 10000"/>
                  <a:gd name="connsiteY38" fmla="*/ 7282 h 10000"/>
                  <a:gd name="connsiteX39" fmla="*/ 3738 w 10000"/>
                  <a:gd name="connsiteY39" fmla="*/ 9561 h 10000"/>
                  <a:gd name="connsiteX40" fmla="*/ 4019 w 10000"/>
                  <a:gd name="connsiteY40" fmla="*/ 9664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782 w 10000"/>
                  <a:gd name="connsiteY38" fmla="*/ 7282 h 10000"/>
                  <a:gd name="connsiteX39" fmla="*/ 3738 w 10000"/>
                  <a:gd name="connsiteY39" fmla="*/ 9561 h 10000"/>
                  <a:gd name="connsiteX40" fmla="*/ 4019 w 10000"/>
                  <a:gd name="connsiteY40" fmla="*/ 9664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782 w 10000"/>
                  <a:gd name="connsiteY38" fmla="*/ 7282 h 10000"/>
                  <a:gd name="connsiteX39" fmla="*/ 3738 w 10000"/>
                  <a:gd name="connsiteY39" fmla="*/ 9561 h 10000"/>
                  <a:gd name="connsiteX40" fmla="*/ 4019 w 10000"/>
                  <a:gd name="connsiteY40" fmla="*/ 9664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782 w 10000"/>
                  <a:gd name="connsiteY38" fmla="*/ 7282 h 10000"/>
                  <a:gd name="connsiteX39" fmla="*/ 5248 w 10000"/>
                  <a:gd name="connsiteY39" fmla="*/ 8066 h 10000"/>
                  <a:gd name="connsiteX40" fmla="*/ 4019 w 10000"/>
                  <a:gd name="connsiteY40" fmla="*/ 9664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782 w 10000"/>
                  <a:gd name="connsiteY38" fmla="*/ 7282 h 10000"/>
                  <a:gd name="connsiteX39" fmla="*/ 5248 w 10000"/>
                  <a:gd name="connsiteY39" fmla="*/ 8066 h 10000"/>
                  <a:gd name="connsiteX40" fmla="*/ 4019 w 10000"/>
                  <a:gd name="connsiteY40" fmla="*/ 9664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782 w 10000"/>
                  <a:gd name="connsiteY38" fmla="*/ 7282 h 10000"/>
                  <a:gd name="connsiteX39" fmla="*/ 5248 w 10000"/>
                  <a:gd name="connsiteY39" fmla="*/ 8066 h 10000"/>
                  <a:gd name="connsiteX40" fmla="*/ 4019 w 10000"/>
                  <a:gd name="connsiteY40" fmla="*/ 9664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782 w 10000"/>
                  <a:gd name="connsiteY38" fmla="*/ 7282 h 10000"/>
                  <a:gd name="connsiteX39" fmla="*/ 4157 w 10000"/>
                  <a:gd name="connsiteY39" fmla="*/ 7266 h 10000"/>
                  <a:gd name="connsiteX40" fmla="*/ 4019 w 10000"/>
                  <a:gd name="connsiteY40" fmla="*/ 9664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782 w 10000"/>
                  <a:gd name="connsiteY38" fmla="*/ 7282 h 10000"/>
                  <a:gd name="connsiteX39" fmla="*/ 4157 w 10000"/>
                  <a:gd name="connsiteY39" fmla="*/ 7266 h 10000"/>
                  <a:gd name="connsiteX40" fmla="*/ 4425 w 10000"/>
                  <a:gd name="connsiteY40" fmla="*/ 7063 h 10000"/>
                  <a:gd name="connsiteX41" fmla="*/ 4174 w 10000"/>
                  <a:gd name="connsiteY41" fmla="*/ 9561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782 w 10000"/>
                  <a:gd name="connsiteY38" fmla="*/ 7282 h 10000"/>
                  <a:gd name="connsiteX39" fmla="*/ 4157 w 10000"/>
                  <a:gd name="connsiteY39" fmla="*/ 7266 h 10000"/>
                  <a:gd name="connsiteX40" fmla="*/ 4425 w 10000"/>
                  <a:gd name="connsiteY40" fmla="*/ 7063 h 10000"/>
                  <a:gd name="connsiteX41" fmla="*/ 4707 w 10000"/>
                  <a:gd name="connsiteY41" fmla="*/ 7055 h 10000"/>
                  <a:gd name="connsiteX42" fmla="*/ 4548 w 10000"/>
                  <a:gd name="connsiteY42" fmla="*/ 9612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782 w 10000"/>
                  <a:gd name="connsiteY38" fmla="*/ 7282 h 10000"/>
                  <a:gd name="connsiteX39" fmla="*/ 4157 w 10000"/>
                  <a:gd name="connsiteY39" fmla="*/ 7266 h 10000"/>
                  <a:gd name="connsiteX40" fmla="*/ 4425 w 10000"/>
                  <a:gd name="connsiteY40" fmla="*/ 7063 h 10000"/>
                  <a:gd name="connsiteX41" fmla="*/ 4707 w 10000"/>
                  <a:gd name="connsiteY41" fmla="*/ 7055 h 10000"/>
                  <a:gd name="connsiteX42" fmla="*/ 4700 w 10000"/>
                  <a:gd name="connsiteY42" fmla="*/ 6906 h 10000"/>
                  <a:gd name="connsiteX43" fmla="*/ 4735 w 10000"/>
                  <a:gd name="connsiteY43" fmla="*/ 9509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782 w 10000"/>
                  <a:gd name="connsiteY38" fmla="*/ 7282 h 10000"/>
                  <a:gd name="connsiteX39" fmla="*/ 4157 w 10000"/>
                  <a:gd name="connsiteY39" fmla="*/ 7266 h 10000"/>
                  <a:gd name="connsiteX40" fmla="*/ 4425 w 10000"/>
                  <a:gd name="connsiteY40" fmla="*/ 7063 h 10000"/>
                  <a:gd name="connsiteX41" fmla="*/ 4707 w 10000"/>
                  <a:gd name="connsiteY41" fmla="*/ 7055 h 10000"/>
                  <a:gd name="connsiteX42" fmla="*/ 4700 w 10000"/>
                  <a:gd name="connsiteY42" fmla="*/ 6906 h 10000"/>
                  <a:gd name="connsiteX43" fmla="*/ 4976 w 10000"/>
                  <a:gd name="connsiteY43" fmla="*/ 6814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782 w 10000"/>
                  <a:gd name="connsiteY38" fmla="*/ 7282 h 10000"/>
                  <a:gd name="connsiteX39" fmla="*/ 4157 w 10000"/>
                  <a:gd name="connsiteY39" fmla="*/ 7266 h 10000"/>
                  <a:gd name="connsiteX40" fmla="*/ 4425 w 10000"/>
                  <a:gd name="connsiteY40" fmla="*/ 7063 h 10000"/>
                  <a:gd name="connsiteX41" fmla="*/ 4707 w 10000"/>
                  <a:gd name="connsiteY41" fmla="*/ 7055 h 10000"/>
                  <a:gd name="connsiteX42" fmla="*/ 4700 w 10000"/>
                  <a:gd name="connsiteY42" fmla="*/ 6906 h 10000"/>
                  <a:gd name="connsiteX43" fmla="*/ 4976 w 10000"/>
                  <a:gd name="connsiteY43" fmla="*/ 6814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5 h 10000"/>
                  <a:gd name="connsiteX2" fmla="*/ 7882 w 10000"/>
                  <a:gd name="connsiteY2" fmla="*/ 129 h 10000"/>
                  <a:gd name="connsiteX3" fmla="*/ 7726 w 10000"/>
                  <a:gd name="connsiteY3" fmla="*/ 413 h 10000"/>
                  <a:gd name="connsiteX4" fmla="*/ 7414 w 10000"/>
                  <a:gd name="connsiteY4" fmla="*/ 491 h 10000"/>
                  <a:gd name="connsiteX5" fmla="*/ 7290 w 10000"/>
                  <a:gd name="connsiteY5" fmla="*/ 698 h 10000"/>
                  <a:gd name="connsiteX6" fmla="*/ 7040 w 10000"/>
                  <a:gd name="connsiteY6" fmla="*/ 698 h 10000"/>
                  <a:gd name="connsiteX7" fmla="*/ 6822 w 10000"/>
                  <a:gd name="connsiteY7" fmla="*/ 620 h 10000"/>
                  <a:gd name="connsiteX8" fmla="*/ 5763 w 10000"/>
                  <a:gd name="connsiteY8" fmla="*/ 594 h 10000"/>
                  <a:gd name="connsiteX9" fmla="*/ 5826 w 10000"/>
                  <a:gd name="connsiteY9" fmla="*/ 491 h 10000"/>
                  <a:gd name="connsiteX10" fmla="*/ 5732 w 10000"/>
                  <a:gd name="connsiteY10" fmla="*/ 491 h 10000"/>
                  <a:gd name="connsiteX11" fmla="*/ 5670 w 10000"/>
                  <a:gd name="connsiteY11" fmla="*/ 594 h 10000"/>
                  <a:gd name="connsiteX12" fmla="*/ 1900 w 10000"/>
                  <a:gd name="connsiteY12" fmla="*/ 594 h 10000"/>
                  <a:gd name="connsiteX13" fmla="*/ 1900 w 10000"/>
                  <a:gd name="connsiteY13" fmla="*/ 1602 h 10000"/>
                  <a:gd name="connsiteX14" fmla="*/ 1308 w 10000"/>
                  <a:gd name="connsiteY14" fmla="*/ 1628 h 10000"/>
                  <a:gd name="connsiteX15" fmla="*/ 1308 w 10000"/>
                  <a:gd name="connsiteY15" fmla="*/ 1912 h 10000"/>
                  <a:gd name="connsiteX16" fmla="*/ 1308 w 10000"/>
                  <a:gd name="connsiteY16" fmla="*/ 3850 h 10000"/>
                  <a:gd name="connsiteX17" fmla="*/ 654 w 10000"/>
                  <a:gd name="connsiteY17" fmla="*/ 3928 h 10000"/>
                  <a:gd name="connsiteX18" fmla="*/ 561 w 10000"/>
                  <a:gd name="connsiteY18" fmla="*/ 4186 h 10000"/>
                  <a:gd name="connsiteX19" fmla="*/ 249 w 10000"/>
                  <a:gd name="connsiteY19" fmla="*/ 4522 h 10000"/>
                  <a:gd name="connsiteX20" fmla="*/ 249 w 10000"/>
                  <a:gd name="connsiteY20" fmla="*/ 4729 h 10000"/>
                  <a:gd name="connsiteX21" fmla="*/ 156 w 10000"/>
                  <a:gd name="connsiteY21" fmla="*/ 4832 h 10000"/>
                  <a:gd name="connsiteX22" fmla="*/ 0 w 10000"/>
                  <a:gd name="connsiteY22" fmla="*/ 5297 h 10000"/>
                  <a:gd name="connsiteX23" fmla="*/ 0 w 10000"/>
                  <a:gd name="connsiteY23" fmla="*/ 5452 h 10000"/>
                  <a:gd name="connsiteX24" fmla="*/ 249 w 10000"/>
                  <a:gd name="connsiteY24" fmla="*/ 5426 h 10000"/>
                  <a:gd name="connsiteX25" fmla="*/ 312 w 10000"/>
                  <a:gd name="connsiteY25" fmla="*/ 5685 h 10000"/>
                  <a:gd name="connsiteX26" fmla="*/ 623 w 10000"/>
                  <a:gd name="connsiteY26" fmla="*/ 6176 h 10000"/>
                  <a:gd name="connsiteX27" fmla="*/ 498 w 10000"/>
                  <a:gd name="connsiteY27" fmla="*/ 6305 h 10000"/>
                  <a:gd name="connsiteX28" fmla="*/ 997 w 10000"/>
                  <a:gd name="connsiteY28" fmla="*/ 6770 h 10000"/>
                  <a:gd name="connsiteX29" fmla="*/ 997 w 10000"/>
                  <a:gd name="connsiteY29" fmla="*/ 7364 h 10000"/>
                  <a:gd name="connsiteX30" fmla="*/ 1371 w 10000"/>
                  <a:gd name="connsiteY30" fmla="*/ 7494 h 10000"/>
                  <a:gd name="connsiteX31" fmla="*/ 1433 w 10000"/>
                  <a:gd name="connsiteY31" fmla="*/ 7623 h 10000"/>
                  <a:gd name="connsiteX32" fmla="*/ 1626 w 10000"/>
                  <a:gd name="connsiteY32" fmla="*/ 7704 h 10000"/>
                  <a:gd name="connsiteX33" fmla="*/ 1751 w 10000"/>
                  <a:gd name="connsiteY33" fmla="*/ 7394 h 10000"/>
                  <a:gd name="connsiteX34" fmla="*/ 2095 w 10000"/>
                  <a:gd name="connsiteY34" fmla="*/ 6887 h 10000"/>
                  <a:gd name="connsiteX35" fmla="*/ 2613 w 10000"/>
                  <a:gd name="connsiteY35" fmla="*/ 6949 h 10000"/>
                  <a:gd name="connsiteX36" fmla="*/ 2808 w 10000"/>
                  <a:gd name="connsiteY36" fmla="*/ 7202 h 10000"/>
                  <a:gd name="connsiteX37" fmla="*/ 3708 w 10000"/>
                  <a:gd name="connsiteY37" fmla="*/ 7107 h 10000"/>
                  <a:gd name="connsiteX38" fmla="*/ 3782 w 10000"/>
                  <a:gd name="connsiteY38" fmla="*/ 7282 h 10000"/>
                  <a:gd name="connsiteX39" fmla="*/ 4157 w 10000"/>
                  <a:gd name="connsiteY39" fmla="*/ 7266 h 10000"/>
                  <a:gd name="connsiteX40" fmla="*/ 4425 w 10000"/>
                  <a:gd name="connsiteY40" fmla="*/ 7063 h 10000"/>
                  <a:gd name="connsiteX41" fmla="*/ 4707 w 10000"/>
                  <a:gd name="connsiteY41" fmla="*/ 7055 h 10000"/>
                  <a:gd name="connsiteX42" fmla="*/ 4700 w 10000"/>
                  <a:gd name="connsiteY42" fmla="*/ 6906 h 10000"/>
                  <a:gd name="connsiteX43" fmla="*/ 4976 w 10000"/>
                  <a:gd name="connsiteY43" fmla="*/ 6814 h 10000"/>
                  <a:gd name="connsiteX44" fmla="*/ 5452 w 10000"/>
                  <a:gd name="connsiteY44" fmla="*/ 10000 h 10000"/>
                  <a:gd name="connsiteX45" fmla="*/ 6978 w 10000"/>
                  <a:gd name="connsiteY45" fmla="*/ 9922 h 10000"/>
                  <a:gd name="connsiteX46" fmla="*/ 7290 w 10000"/>
                  <a:gd name="connsiteY46" fmla="*/ 9793 h 10000"/>
                  <a:gd name="connsiteX47" fmla="*/ 7601 w 10000"/>
                  <a:gd name="connsiteY47" fmla="*/ 9535 h 10000"/>
                  <a:gd name="connsiteX48" fmla="*/ 8474 w 10000"/>
                  <a:gd name="connsiteY48" fmla="*/ 9535 h 10000"/>
                  <a:gd name="connsiteX49" fmla="*/ 8474 w 10000"/>
                  <a:gd name="connsiteY49" fmla="*/ 9147 h 10000"/>
                  <a:gd name="connsiteX50" fmla="*/ 8037 w 10000"/>
                  <a:gd name="connsiteY50" fmla="*/ 9018 h 10000"/>
                  <a:gd name="connsiteX51" fmla="*/ 7788 w 10000"/>
                  <a:gd name="connsiteY51" fmla="*/ 8475 h 10000"/>
                  <a:gd name="connsiteX52" fmla="*/ 7414 w 10000"/>
                  <a:gd name="connsiteY52" fmla="*/ 8295 h 10000"/>
                  <a:gd name="connsiteX53" fmla="*/ 7227 w 10000"/>
                  <a:gd name="connsiteY53" fmla="*/ 8036 h 10000"/>
                  <a:gd name="connsiteX54" fmla="*/ 6760 w 10000"/>
                  <a:gd name="connsiteY54" fmla="*/ 7881 h 10000"/>
                  <a:gd name="connsiteX55" fmla="*/ 6854 w 10000"/>
                  <a:gd name="connsiteY55" fmla="*/ 7623 h 10000"/>
                  <a:gd name="connsiteX56" fmla="*/ 7196 w 10000"/>
                  <a:gd name="connsiteY56" fmla="*/ 7623 h 10000"/>
                  <a:gd name="connsiteX57" fmla="*/ 7383 w 10000"/>
                  <a:gd name="connsiteY57" fmla="*/ 7494 h 10000"/>
                  <a:gd name="connsiteX58" fmla="*/ 7477 w 10000"/>
                  <a:gd name="connsiteY58" fmla="*/ 6563 h 10000"/>
                  <a:gd name="connsiteX59" fmla="*/ 7882 w 10000"/>
                  <a:gd name="connsiteY59" fmla="*/ 6331 h 10000"/>
                  <a:gd name="connsiteX60" fmla="*/ 7975 w 10000"/>
                  <a:gd name="connsiteY60" fmla="*/ 5943 h 10000"/>
                  <a:gd name="connsiteX61" fmla="*/ 8629 w 10000"/>
                  <a:gd name="connsiteY61" fmla="*/ 5323 h 10000"/>
                  <a:gd name="connsiteX62" fmla="*/ 8816 w 10000"/>
                  <a:gd name="connsiteY62" fmla="*/ 4780 h 10000"/>
                  <a:gd name="connsiteX63" fmla="*/ 8785 w 10000"/>
                  <a:gd name="connsiteY63" fmla="*/ 4315 h 10000"/>
                  <a:gd name="connsiteX64" fmla="*/ 9128 w 10000"/>
                  <a:gd name="connsiteY64" fmla="*/ 3178 h 10000"/>
                  <a:gd name="connsiteX65" fmla="*/ 9938 w 10000"/>
                  <a:gd name="connsiteY65" fmla="*/ 2894 h 10000"/>
                  <a:gd name="connsiteX66" fmla="*/ 10000 w 10000"/>
                  <a:gd name="connsiteY66" fmla="*/ 2661 h 10000"/>
                  <a:gd name="connsiteX67" fmla="*/ 9346 w 10000"/>
                  <a:gd name="connsiteY67" fmla="*/ 2222 h 10000"/>
                  <a:gd name="connsiteX68" fmla="*/ 9252 w 10000"/>
                  <a:gd name="connsiteY68" fmla="*/ 1059 h 10000"/>
                  <a:gd name="connsiteX69" fmla="*/ 9065 w 10000"/>
                  <a:gd name="connsiteY69" fmla="*/ 879 h 10000"/>
                  <a:gd name="connsiteX70" fmla="*/ 9034 w 10000"/>
                  <a:gd name="connsiteY70" fmla="*/ 594 h 10000"/>
                  <a:gd name="connsiteX71" fmla="*/ 8287 w 10000"/>
                  <a:gd name="connsiteY71" fmla="*/ 0 h 10000"/>
                  <a:gd name="connsiteX0" fmla="*/ 8287 w 10000"/>
                  <a:gd name="connsiteY0" fmla="*/ 0 h 9922"/>
                  <a:gd name="connsiteX1" fmla="*/ 8037 w 10000"/>
                  <a:gd name="connsiteY1" fmla="*/ 155 h 9922"/>
                  <a:gd name="connsiteX2" fmla="*/ 7882 w 10000"/>
                  <a:gd name="connsiteY2" fmla="*/ 129 h 9922"/>
                  <a:gd name="connsiteX3" fmla="*/ 7726 w 10000"/>
                  <a:gd name="connsiteY3" fmla="*/ 413 h 9922"/>
                  <a:gd name="connsiteX4" fmla="*/ 7414 w 10000"/>
                  <a:gd name="connsiteY4" fmla="*/ 491 h 9922"/>
                  <a:gd name="connsiteX5" fmla="*/ 7290 w 10000"/>
                  <a:gd name="connsiteY5" fmla="*/ 698 h 9922"/>
                  <a:gd name="connsiteX6" fmla="*/ 7040 w 10000"/>
                  <a:gd name="connsiteY6" fmla="*/ 698 h 9922"/>
                  <a:gd name="connsiteX7" fmla="*/ 6822 w 10000"/>
                  <a:gd name="connsiteY7" fmla="*/ 620 h 9922"/>
                  <a:gd name="connsiteX8" fmla="*/ 5763 w 10000"/>
                  <a:gd name="connsiteY8" fmla="*/ 594 h 9922"/>
                  <a:gd name="connsiteX9" fmla="*/ 5826 w 10000"/>
                  <a:gd name="connsiteY9" fmla="*/ 491 h 9922"/>
                  <a:gd name="connsiteX10" fmla="*/ 5732 w 10000"/>
                  <a:gd name="connsiteY10" fmla="*/ 491 h 9922"/>
                  <a:gd name="connsiteX11" fmla="*/ 5670 w 10000"/>
                  <a:gd name="connsiteY11" fmla="*/ 594 h 9922"/>
                  <a:gd name="connsiteX12" fmla="*/ 1900 w 10000"/>
                  <a:gd name="connsiteY12" fmla="*/ 594 h 9922"/>
                  <a:gd name="connsiteX13" fmla="*/ 1900 w 10000"/>
                  <a:gd name="connsiteY13" fmla="*/ 1602 h 9922"/>
                  <a:gd name="connsiteX14" fmla="*/ 1308 w 10000"/>
                  <a:gd name="connsiteY14" fmla="*/ 1628 h 9922"/>
                  <a:gd name="connsiteX15" fmla="*/ 1308 w 10000"/>
                  <a:gd name="connsiteY15" fmla="*/ 1912 h 9922"/>
                  <a:gd name="connsiteX16" fmla="*/ 1308 w 10000"/>
                  <a:gd name="connsiteY16" fmla="*/ 3850 h 9922"/>
                  <a:gd name="connsiteX17" fmla="*/ 654 w 10000"/>
                  <a:gd name="connsiteY17" fmla="*/ 3928 h 9922"/>
                  <a:gd name="connsiteX18" fmla="*/ 561 w 10000"/>
                  <a:gd name="connsiteY18" fmla="*/ 4186 h 9922"/>
                  <a:gd name="connsiteX19" fmla="*/ 249 w 10000"/>
                  <a:gd name="connsiteY19" fmla="*/ 4522 h 9922"/>
                  <a:gd name="connsiteX20" fmla="*/ 249 w 10000"/>
                  <a:gd name="connsiteY20" fmla="*/ 4729 h 9922"/>
                  <a:gd name="connsiteX21" fmla="*/ 156 w 10000"/>
                  <a:gd name="connsiteY21" fmla="*/ 4832 h 9922"/>
                  <a:gd name="connsiteX22" fmla="*/ 0 w 10000"/>
                  <a:gd name="connsiteY22" fmla="*/ 5297 h 9922"/>
                  <a:gd name="connsiteX23" fmla="*/ 0 w 10000"/>
                  <a:gd name="connsiteY23" fmla="*/ 5452 h 9922"/>
                  <a:gd name="connsiteX24" fmla="*/ 249 w 10000"/>
                  <a:gd name="connsiteY24" fmla="*/ 5426 h 9922"/>
                  <a:gd name="connsiteX25" fmla="*/ 312 w 10000"/>
                  <a:gd name="connsiteY25" fmla="*/ 5685 h 9922"/>
                  <a:gd name="connsiteX26" fmla="*/ 623 w 10000"/>
                  <a:gd name="connsiteY26" fmla="*/ 6176 h 9922"/>
                  <a:gd name="connsiteX27" fmla="*/ 498 w 10000"/>
                  <a:gd name="connsiteY27" fmla="*/ 6305 h 9922"/>
                  <a:gd name="connsiteX28" fmla="*/ 997 w 10000"/>
                  <a:gd name="connsiteY28" fmla="*/ 6770 h 9922"/>
                  <a:gd name="connsiteX29" fmla="*/ 997 w 10000"/>
                  <a:gd name="connsiteY29" fmla="*/ 7364 h 9922"/>
                  <a:gd name="connsiteX30" fmla="*/ 1371 w 10000"/>
                  <a:gd name="connsiteY30" fmla="*/ 7494 h 9922"/>
                  <a:gd name="connsiteX31" fmla="*/ 1433 w 10000"/>
                  <a:gd name="connsiteY31" fmla="*/ 7623 h 9922"/>
                  <a:gd name="connsiteX32" fmla="*/ 1626 w 10000"/>
                  <a:gd name="connsiteY32" fmla="*/ 7704 h 9922"/>
                  <a:gd name="connsiteX33" fmla="*/ 1751 w 10000"/>
                  <a:gd name="connsiteY33" fmla="*/ 7394 h 9922"/>
                  <a:gd name="connsiteX34" fmla="*/ 2095 w 10000"/>
                  <a:gd name="connsiteY34" fmla="*/ 6887 h 9922"/>
                  <a:gd name="connsiteX35" fmla="*/ 2613 w 10000"/>
                  <a:gd name="connsiteY35" fmla="*/ 6949 h 9922"/>
                  <a:gd name="connsiteX36" fmla="*/ 2808 w 10000"/>
                  <a:gd name="connsiteY36" fmla="*/ 7202 h 9922"/>
                  <a:gd name="connsiteX37" fmla="*/ 3708 w 10000"/>
                  <a:gd name="connsiteY37" fmla="*/ 7107 h 9922"/>
                  <a:gd name="connsiteX38" fmla="*/ 3782 w 10000"/>
                  <a:gd name="connsiteY38" fmla="*/ 7282 h 9922"/>
                  <a:gd name="connsiteX39" fmla="*/ 4157 w 10000"/>
                  <a:gd name="connsiteY39" fmla="*/ 7266 h 9922"/>
                  <a:gd name="connsiteX40" fmla="*/ 4425 w 10000"/>
                  <a:gd name="connsiteY40" fmla="*/ 7063 h 9922"/>
                  <a:gd name="connsiteX41" fmla="*/ 4707 w 10000"/>
                  <a:gd name="connsiteY41" fmla="*/ 7055 h 9922"/>
                  <a:gd name="connsiteX42" fmla="*/ 4700 w 10000"/>
                  <a:gd name="connsiteY42" fmla="*/ 6906 h 9922"/>
                  <a:gd name="connsiteX43" fmla="*/ 4976 w 10000"/>
                  <a:gd name="connsiteY43" fmla="*/ 6814 h 9922"/>
                  <a:gd name="connsiteX44" fmla="*/ 5566 w 10000"/>
                  <a:gd name="connsiteY44" fmla="*/ 7136 h 9922"/>
                  <a:gd name="connsiteX45" fmla="*/ 6978 w 10000"/>
                  <a:gd name="connsiteY45" fmla="*/ 9922 h 9922"/>
                  <a:gd name="connsiteX46" fmla="*/ 7290 w 10000"/>
                  <a:gd name="connsiteY46" fmla="*/ 9793 h 9922"/>
                  <a:gd name="connsiteX47" fmla="*/ 7601 w 10000"/>
                  <a:gd name="connsiteY47" fmla="*/ 9535 h 9922"/>
                  <a:gd name="connsiteX48" fmla="*/ 8474 w 10000"/>
                  <a:gd name="connsiteY48" fmla="*/ 9535 h 9922"/>
                  <a:gd name="connsiteX49" fmla="*/ 8474 w 10000"/>
                  <a:gd name="connsiteY49" fmla="*/ 9147 h 9922"/>
                  <a:gd name="connsiteX50" fmla="*/ 8037 w 10000"/>
                  <a:gd name="connsiteY50" fmla="*/ 9018 h 9922"/>
                  <a:gd name="connsiteX51" fmla="*/ 7788 w 10000"/>
                  <a:gd name="connsiteY51" fmla="*/ 8475 h 9922"/>
                  <a:gd name="connsiteX52" fmla="*/ 7414 w 10000"/>
                  <a:gd name="connsiteY52" fmla="*/ 8295 h 9922"/>
                  <a:gd name="connsiteX53" fmla="*/ 7227 w 10000"/>
                  <a:gd name="connsiteY53" fmla="*/ 8036 h 9922"/>
                  <a:gd name="connsiteX54" fmla="*/ 6760 w 10000"/>
                  <a:gd name="connsiteY54" fmla="*/ 7881 h 9922"/>
                  <a:gd name="connsiteX55" fmla="*/ 6854 w 10000"/>
                  <a:gd name="connsiteY55" fmla="*/ 7623 h 9922"/>
                  <a:gd name="connsiteX56" fmla="*/ 7196 w 10000"/>
                  <a:gd name="connsiteY56" fmla="*/ 7623 h 9922"/>
                  <a:gd name="connsiteX57" fmla="*/ 7383 w 10000"/>
                  <a:gd name="connsiteY57" fmla="*/ 7494 h 9922"/>
                  <a:gd name="connsiteX58" fmla="*/ 7477 w 10000"/>
                  <a:gd name="connsiteY58" fmla="*/ 6563 h 9922"/>
                  <a:gd name="connsiteX59" fmla="*/ 7882 w 10000"/>
                  <a:gd name="connsiteY59" fmla="*/ 6331 h 9922"/>
                  <a:gd name="connsiteX60" fmla="*/ 7975 w 10000"/>
                  <a:gd name="connsiteY60" fmla="*/ 5943 h 9922"/>
                  <a:gd name="connsiteX61" fmla="*/ 8629 w 10000"/>
                  <a:gd name="connsiteY61" fmla="*/ 5323 h 9922"/>
                  <a:gd name="connsiteX62" fmla="*/ 8816 w 10000"/>
                  <a:gd name="connsiteY62" fmla="*/ 4780 h 9922"/>
                  <a:gd name="connsiteX63" fmla="*/ 8785 w 10000"/>
                  <a:gd name="connsiteY63" fmla="*/ 4315 h 9922"/>
                  <a:gd name="connsiteX64" fmla="*/ 9128 w 10000"/>
                  <a:gd name="connsiteY64" fmla="*/ 3178 h 9922"/>
                  <a:gd name="connsiteX65" fmla="*/ 9938 w 10000"/>
                  <a:gd name="connsiteY65" fmla="*/ 2894 h 9922"/>
                  <a:gd name="connsiteX66" fmla="*/ 10000 w 10000"/>
                  <a:gd name="connsiteY66" fmla="*/ 2661 h 9922"/>
                  <a:gd name="connsiteX67" fmla="*/ 9346 w 10000"/>
                  <a:gd name="connsiteY67" fmla="*/ 2222 h 9922"/>
                  <a:gd name="connsiteX68" fmla="*/ 9252 w 10000"/>
                  <a:gd name="connsiteY68" fmla="*/ 1059 h 9922"/>
                  <a:gd name="connsiteX69" fmla="*/ 9065 w 10000"/>
                  <a:gd name="connsiteY69" fmla="*/ 879 h 9922"/>
                  <a:gd name="connsiteX70" fmla="*/ 9034 w 10000"/>
                  <a:gd name="connsiteY70" fmla="*/ 594 h 9922"/>
                  <a:gd name="connsiteX71" fmla="*/ 8287 w 10000"/>
                  <a:gd name="connsiteY71" fmla="*/ 0 h 9922"/>
                  <a:gd name="connsiteX0" fmla="*/ 8287 w 10000"/>
                  <a:gd name="connsiteY0" fmla="*/ 0 h 10000"/>
                  <a:gd name="connsiteX1" fmla="*/ 8037 w 10000"/>
                  <a:gd name="connsiteY1" fmla="*/ 156 h 10000"/>
                  <a:gd name="connsiteX2" fmla="*/ 7882 w 10000"/>
                  <a:gd name="connsiteY2" fmla="*/ 130 h 10000"/>
                  <a:gd name="connsiteX3" fmla="*/ 7726 w 10000"/>
                  <a:gd name="connsiteY3" fmla="*/ 416 h 10000"/>
                  <a:gd name="connsiteX4" fmla="*/ 7414 w 10000"/>
                  <a:gd name="connsiteY4" fmla="*/ 495 h 10000"/>
                  <a:gd name="connsiteX5" fmla="*/ 7290 w 10000"/>
                  <a:gd name="connsiteY5" fmla="*/ 703 h 10000"/>
                  <a:gd name="connsiteX6" fmla="*/ 7040 w 10000"/>
                  <a:gd name="connsiteY6" fmla="*/ 703 h 10000"/>
                  <a:gd name="connsiteX7" fmla="*/ 6822 w 10000"/>
                  <a:gd name="connsiteY7" fmla="*/ 625 h 10000"/>
                  <a:gd name="connsiteX8" fmla="*/ 5763 w 10000"/>
                  <a:gd name="connsiteY8" fmla="*/ 599 h 10000"/>
                  <a:gd name="connsiteX9" fmla="*/ 5826 w 10000"/>
                  <a:gd name="connsiteY9" fmla="*/ 495 h 10000"/>
                  <a:gd name="connsiteX10" fmla="*/ 5732 w 10000"/>
                  <a:gd name="connsiteY10" fmla="*/ 495 h 10000"/>
                  <a:gd name="connsiteX11" fmla="*/ 5670 w 10000"/>
                  <a:gd name="connsiteY11" fmla="*/ 599 h 10000"/>
                  <a:gd name="connsiteX12" fmla="*/ 1900 w 10000"/>
                  <a:gd name="connsiteY12" fmla="*/ 599 h 10000"/>
                  <a:gd name="connsiteX13" fmla="*/ 1900 w 10000"/>
                  <a:gd name="connsiteY13" fmla="*/ 1615 h 10000"/>
                  <a:gd name="connsiteX14" fmla="*/ 1308 w 10000"/>
                  <a:gd name="connsiteY14" fmla="*/ 1641 h 10000"/>
                  <a:gd name="connsiteX15" fmla="*/ 1308 w 10000"/>
                  <a:gd name="connsiteY15" fmla="*/ 1927 h 10000"/>
                  <a:gd name="connsiteX16" fmla="*/ 1308 w 10000"/>
                  <a:gd name="connsiteY16" fmla="*/ 3880 h 10000"/>
                  <a:gd name="connsiteX17" fmla="*/ 654 w 10000"/>
                  <a:gd name="connsiteY17" fmla="*/ 3959 h 10000"/>
                  <a:gd name="connsiteX18" fmla="*/ 561 w 10000"/>
                  <a:gd name="connsiteY18" fmla="*/ 4219 h 10000"/>
                  <a:gd name="connsiteX19" fmla="*/ 249 w 10000"/>
                  <a:gd name="connsiteY19" fmla="*/ 4558 h 10000"/>
                  <a:gd name="connsiteX20" fmla="*/ 249 w 10000"/>
                  <a:gd name="connsiteY20" fmla="*/ 4766 h 10000"/>
                  <a:gd name="connsiteX21" fmla="*/ 156 w 10000"/>
                  <a:gd name="connsiteY21" fmla="*/ 4870 h 10000"/>
                  <a:gd name="connsiteX22" fmla="*/ 0 w 10000"/>
                  <a:gd name="connsiteY22" fmla="*/ 5339 h 10000"/>
                  <a:gd name="connsiteX23" fmla="*/ 0 w 10000"/>
                  <a:gd name="connsiteY23" fmla="*/ 5495 h 10000"/>
                  <a:gd name="connsiteX24" fmla="*/ 249 w 10000"/>
                  <a:gd name="connsiteY24" fmla="*/ 5469 h 10000"/>
                  <a:gd name="connsiteX25" fmla="*/ 312 w 10000"/>
                  <a:gd name="connsiteY25" fmla="*/ 5730 h 10000"/>
                  <a:gd name="connsiteX26" fmla="*/ 623 w 10000"/>
                  <a:gd name="connsiteY26" fmla="*/ 6225 h 10000"/>
                  <a:gd name="connsiteX27" fmla="*/ 498 w 10000"/>
                  <a:gd name="connsiteY27" fmla="*/ 6355 h 10000"/>
                  <a:gd name="connsiteX28" fmla="*/ 997 w 10000"/>
                  <a:gd name="connsiteY28" fmla="*/ 6823 h 10000"/>
                  <a:gd name="connsiteX29" fmla="*/ 997 w 10000"/>
                  <a:gd name="connsiteY29" fmla="*/ 7422 h 10000"/>
                  <a:gd name="connsiteX30" fmla="*/ 1371 w 10000"/>
                  <a:gd name="connsiteY30" fmla="*/ 7553 h 10000"/>
                  <a:gd name="connsiteX31" fmla="*/ 1433 w 10000"/>
                  <a:gd name="connsiteY31" fmla="*/ 7683 h 10000"/>
                  <a:gd name="connsiteX32" fmla="*/ 1626 w 10000"/>
                  <a:gd name="connsiteY32" fmla="*/ 7765 h 10000"/>
                  <a:gd name="connsiteX33" fmla="*/ 1751 w 10000"/>
                  <a:gd name="connsiteY33" fmla="*/ 7452 h 10000"/>
                  <a:gd name="connsiteX34" fmla="*/ 2095 w 10000"/>
                  <a:gd name="connsiteY34" fmla="*/ 6941 h 10000"/>
                  <a:gd name="connsiteX35" fmla="*/ 2613 w 10000"/>
                  <a:gd name="connsiteY35" fmla="*/ 7004 h 10000"/>
                  <a:gd name="connsiteX36" fmla="*/ 2808 w 10000"/>
                  <a:gd name="connsiteY36" fmla="*/ 7259 h 10000"/>
                  <a:gd name="connsiteX37" fmla="*/ 3708 w 10000"/>
                  <a:gd name="connsiteY37" fmla="*/ 7163 h 10000"/>
                  <a:gd name="connsiteX38" fmla="*/ 3782 w 10000"/>
                  <a:gd name="connsiteY38" fmla="*/ 7339 h 10000"/>
                  <a:gd name="connsiteX39" fmla="*/ 4157 w 10000"/>
                  <a:gd name="connsiteY39" fmla="*/ 7323 h 10000"/>
                  <a:gd name="connsiteX40" fmla="*/ 4425 w 10000"/>
                  <a:gd name="connsiteY40" fmla="*/ 7119 h 10000"/>
                  <a:gd name="connsiteX41" fmla="*/ 4707 w 10000"/>
                  <a:gd name="connsiteY41" fmla="*/ 7110 h 10000"/>
                  <a:gd name="connsiteX42" fmla="*/ 4700 w 10000"/>
                  <a:gd name="connsiteY42" fmla="*/ 6960 h 10000"/>
                  <a:gd name="connsiteX43" fmla="*/ 4976 w 10000"/>
                  <a:gd name="connsiteY43" fmla="*/ 6868 h 10000"/>
                  <a:gd name="connsiteX44" fmla="*/ 5566 w 10000"/>
                  <a:gd name="connsiteY44" fmla="*/ 7192 h 10000"/>
                  <a:gd name="connsiteX45" fmla="*/ 6978 w 10000"/>
                  <a:gd name="connsiteY45" fmla="*/ 10000 h 10000"/>
                  <a:gd name="connsiteX46" fmla="*/ 7290 w 10000"/>
                  <a:gd name="connsiteY46" fmla="*/ 9870 h 10000"/>
                  <a:gd name="connsiteX47" fmla="*/ 7601 w 10000"/>
                  <a:gd name="connsiteY47" fmla="*/ 9610 h 10000"/>
                  <a:gd name="connsiteX48" fmla="*/ 8474 w 10000"/>
                  <a:gd name="connsiteY48" fmla="*/ 9610 h 10000"/>
                  <a:gd name="connsiteX49" fmla="*/ 8474 w 10000"/>
                  <a:gd name="connsiteY49" fmla="*/ 9219 h 10000"/>
                  <a:gd name="connsiteX50" fmla="*/ 8037 w 10000"/>
                  <a:gd name="connsiteY50" fmla="*/ 9089 h 10000"/>
                  <a:gd name="connsiteX51" fmla="*/ 7788 w 10000"/>
                  <a:gd name="connsiteY51" fmla="*/ 8542 h 10000"/>
                  <a:gd name="connsiteX52" fmla="*/ 7414 w 10000"/>
                  <a:gd name="connsiteY52" fmla="*/ 8360 h 10000"/>
                  <a:gd name="connsiteX53" fmla="*/ 7227 w 10000"/>
                  <a:gd name="connsiteY53" fmla="*/ 8099 h 10000"/>
                  <a:gd name="connsiteX54" fmla="*/ 6760 w 10000"/>
                  <a:gd name="connsiteY54" fmla="*/ 7943 h 10000"/>
                  <a:gd name="connsiteX55" fmla="*/ 6854 w 10000"/>
                  <a:gd name="connsiteY55" fmla="*/ 7683 h 10000"/>
                  <a:gd name="connsiteX56" fmla="*/ 7196 w 10000"/>
                  <a:gd name="connsiteY56" fmla="*/ 7683 h 10000"/>
                  <a:gd name="connsiteX57" fmla="*/ 7383 w 10000"/>
                  <a:gd name="connsiteY57" fmla="*/ 7553 h 10000"/>
                  <a:gd name="connsiteX58" fmla="*/ 7477 w 10000"/>
                  <a:gd name="connsiteY58" fmla="*/ 6615 h 10000"/>
                  <a:gd name="connsiteX59" fmla="*/ 7882 w 10000"/>
                  <a:gd name="connsiteY59" fmla="*/ 6381 h 10000"/>
                  <a:gd name="connsiteX60" fmla="*/ 7975 w 10000"/>
                  <a:gd name="connsiteY60" fmla="*/ 5990 h 10000"/>
                  <a:gd name="connsiteX61" fmla="*/ 8629 w 10000"/>
                  <a:gd name="connsiteY61" fmla="*/ 5365 h 10000"/>
                  <a:gd name="connsiteX62" fmla="*/ 8816 w 10000"/>
                  <a:gd name="connsiteY62" fmla="*/ 4818 h 10000"/>
                  <a:gd name="connsiteX63" fmla="*/ 8785 w 10000"/>
                  <a:gd name="connsiteY63" fmla="*/ 4349 h 10000"/>
                  <a:gd name="connsiteX64" fmla="*/ 9128 w 10000"/>
                  <a:gd name="connsiteY64" fmla="*/ 3203 h 10000"/>
                  <a:gd name="connsiteX65" fmla="*/ 9938 w 10000"/>
                  <a:gd name="connsiteY65" fmla="*/ 2917 h 10000"/>
                  <a:gd name="connsiteX66" fmla="*/ 10000 w 10000"/>
                  <a:gd name="connsiteY66" fmla="*/ 2682 h 10000"/>
                  <a:gd name="connsiteX67" fmla="*/ 9346 w 10000"/>
                  <a:gd name="connsiteY67" fmla="*/ 2239 h 10000"/>
                  <a:gd name="connsiteX68" fmla="*/ 9252 w 10000"/>
                  <a:gd name="connsiteY68" fmla="*/ 1067 h 10000"/>
                  <a:gd name="connsiteX69" fmla="*/ 9065 w 10000"/>
                  <a:gd name="connsiteY69" fmla="*/ 886 h 10000"/>
                  <a:gd name="connsiteX70" fmla="*/ 9034 w 10000"/>
                  <a:gd name="connsiteY70" fmla="*/ 599 h 10000"/>
                  <a:gd name="connsiteX71" fmla="*/ 8287 w 10000"/>
                  <a:gd name="connsiteY71" fmla="*/ 0 h 10000"/>
                  <a:gd name="connsiteX0" fmla="*/ 8287 w 10000"/>
                  <a:gd name="connsiteY0" fmla="*/ 0 h 9870"/>
                  <a:gd name="connsiteX1" fmla="*/ 8037 w 10000"/>
                  <a:gd name="connsiteY1" fmla="*/ 156 h 9870"/>
                  <a:gd name="connsiteX2" fmla="*/ 7882 w 10000"/>
                  <a:gd name="connsiteY2" fmla="*/ 130 h 9870"/>
                  <a:gd name="connsiteX3" fmla="*/ 7726 w 10000"/>
                  <a:gd name="connsiteY3" fmla="*/ 416 h 9870"/>
                  <a:gd name="connsiteX4" fmla="*/ 7414 w 10000"/>
                  <a:gd name="connsiteY4" fmla="*/ 495 h 9870"/>
                  <a:gd name="connsiteX5" fmla="*/ 7290 w 10000"/>
                  <a:gd name="connsiteY5" fmla="*/ 703 h 9870"/>
                  <a:gd name="connsiteX6" fmla="*/ 7040 w 10000"/>
                  <a:gd name="connsiteY6" fmla="*/ 703 h 9870"/>
                  <a:gd name="connsiteX7" fmla="*/ 6822 w 10000"/>
                  <a:gd name="connsiteY7" fmla="*/ 625 h 9870"/>
                  <a:gd name="connsiteX8" fmla="*/ 5763 w 10000"/>
                  <a:gd name="connsiteY8" fmla="*/ 599 h 9870"/>
                  <a:gd name="connsiteX9" fmla="*/ 5826 w 10000"/>
                  <a:gd name="connsiteY9" fmla="*/ 495 h 9870"/>
                  <a:gd name="connsiteX10" fmla="*/ 5732 w 10000"/>
                  <a:gd name="connsiteY10" fmla="*/ 495 h 9870"/>
                  <a:gd name="connsiteX11" fmla="*/ 5670 w 10000"/>
                  <a:gd name="connsiteY11" fmla="*/ 599 h 9870"/>
                  <a:gd name="connsiteX12" fmla="*/ 1900 w 10000"/>
                  <a:gd name="connsiteY12" fmla="*/ 599 h 9870"/>
                  <a:gd name="connsiteX13" fmla="*/ 1900 w 10000"/>
                  <a:gd name="connsiteY13" fmla="*/ 1615 h 9870"/>
                  <a:gd name="connsiteX14" fmla="*/ 1308 w 10000"/>
                  <a:gd name="connsiteY14" fmla="*/ 1641 h 9870"/>
                  <a:gd name="connsiteX15" fmla="*/ 1308 w 10000"/>
                  <a:gd name="connsiteY15" fmla="*/ 1927 h 9870"/>
                  <a:gd name="connsiteX16" fmla="*/ 1308 w 10000"/>
                  <a:gd name="connsiteY16" fmla="*/ 3880 h 9870"/>
                  <a:gd name="connsiteX17" fmla="*/ 654 w 10000"/>
                  <a:gd name="connsiteY17" fmla="*/ 3959 h 9870"/>
                  <a:gd name="connsiteX18" fmla="*/ 561 w 10000"/>
                  <a:gd name="connsiteY18" fmla="*/ 4219 h 9870"/>
                  <a:gd name="connsiteX19" fmla="*/ 249 w 10000"/>
                  <a:gd name="connsiteY19" fmla="*/ 4558 h 9870"/>
                  <a:gd name="connsiteX20" fmla="*/ 249 w 10000"/>
                  <a:gd name="connsiteY20" fmla="*/ 4766 h 9870"/>
                  <a:gd name="connsiteX21" fmla="*/ 156 w 10000"/>
                  <a:gd name="connsiteY21" fmla="*/ 4870 h 9870"/>
                  <a:gd name="connsiteX22" fmla="*/ 0 w 10000"/>
                  <a:gd name="connsiteY22" fmla="*/ 5339 h 9870"/>
                  <a:gd name="connsiteX23" fmla="*/ 0 w 10000"/>
                  <a:gd name="connsiteY23" fmla="*/ 5495 h 9870"/>
                  <a:gd name="connsiteX24" fmla="*/ 249 w 10000"/>
                  <a:gd name="connsiteY24" fmla="*/ 5469 h 9870"/>
                  <a:gd name="connsiteX25" fmla="*/ 312 w 10000"/>
                  <a:gd name="connsiteY25" fmla="*/ 5730 h 9870"/>
                  <a:gd name="connsiteX26" fmla="*/ 623 w 10000"/>
                  <a:gd name="connsiteY26" fmla="*/ 6225 h 9870"/>
                  <a:gd name="connsiteX27" fmla="*/ 498 w 10000"/>
                  <a:gd name="connsiteY27" fmla="*/ 6355 h 9870"/>
                  <a:gd name="connsiteX28" fmla="*/ 997 w 10000"/>
                  <a:gd name="connsiteY28" fmla="*/ 6823 h 9870"/>
                  <a:gd name="connsiteX29" fmla="*/ 997 w 10000"/>
                  <a:gd name="connsiteY29" fmla="*/ 7422 h 9870"/>
                  <a:gd name="connsiteX30" fmla="*/ 1371 w 10000"/>
                  <a:gd name="connsiteY30" fmla="*/ 7553 h 9870"/>
                  <a:gd name="connsiteX31" fmla="*/ 1433 w 10000"/>
                  <a:gd name="connsiteY31" fmla="*/ 7683 h 9870"/>
                  <a:gd name="connsiteX32" fmla="*/ 1626 w 10000"/>
                  <a:gd name="connsiteY32" fmla="*/ 7765 h 9870"/>
                  <a:gd name="connsiteX33" fmla="*/ 1751 w 10000"/>
                  <a:gd name="connsiteY33" fmla="*/ 7452 h 9870"/>
                  <a:gd name="connsiteX34" fmla="*/ 2095 w 10000"/>
                  <a:gd name="connsiteY34" fmla="*/ 6941 h 9870"/>
                  <a:gd name="connsiteX35" fmla="*/ 2613 w 10000"/>
                  <a:gd name="connsiteY35" fmla="*/ 7004 h 9870"/>
                  <a:gd name="connsiteX36" fmla="*/ 2808 w 10000"/>
                  <a:gd name="connsiteY36" fmla="*/ 7259 h 9870"/>
                  <a:gd name="connsiteX37" fmla="*/ 3708 w 10000"/>
                  <a:gd name="connsiteY37" fmla="*/ 7163 h 9870"/>
                  <a:gd name="connsiteX38" fmla="*/ 3782 w 10000"/>
                  <a:gd name="connsiteY38" fmla="*/ 7339 h 9870"/>
                  <a:gd name="connsiteX39" fmla="*/ 4157 w 10000"/>
                  <a:gd name="connsiteY39" fmla="*/ 7323 h 9870"/>
                  <a:gd name="connsiteX40" fmla="*/ 4425 w 10000"/>
                  <a:gd name="connsiteY40" fmla="*/ 7119 h 9870"/>
                  <a:gd name="connsiteX41" fmla="*/ 4707 w 10000"/>
                  <a:gd name="connsiteY41" fmla="*/ 7110 h 9870"/>
                  <a:gd name="connsiteX42" fmla="*/ 4700 w 10000"/>
                  <a:gd name="connsiteY42" fmla="*/ 6960 h 9870"/>
                  <a:gd name="connsiteX43" fmla="*/ 4976 w 10000"/>
                  <a:gd name="connsiteY43" fmla="*/ 6868 h 9870"/>
                  <a:gd name="connsiteX44" fmla="*/ 5566 w 10000"/>
                  <a:gd name="connsiteY44" fmla="*/ 7192 h 9870"/>
                  <a:gd name="connsiteX45" fmla="*/ 6217 w 10000"/>
                  <a:gd name="connsiteY45" fmla="*/ 6562 h 9870"/>
                  <a:gd name="connsiteX46" fmla="*/ 7290 w 10000"/>
                  <a:gd name="connsiteY46" fmla="*/ 9870 h 9870"/>
                  <a:gd name="connsiteX47" fmla="*/ 7601 w 10000"/>
                  <a:gd name="connsiteY47" fmla="*/ 9610 h 9870"/>
                  <a:gd name="connsiteX48" fmla="*/ 8474 w 10000"/>
                  <a:gd name="connsiteY48" fmla="*/ 9610 h 9870"/>
                  <a:gd name="connsiteX49" fmla="*/ 8474 w 10000"/>
                  <a:gd name="connsiteY49" fmla="*/ 9219 h 9870"/>
                  <a:gd name="connsiteX50" fmla="*/ 8037 w 10000"/>
                  <a:gd name="connsiteY50" fmla="*/ 9089 h 9870"/>
                  <a:gd name="connsiteX51" fmla="*/ 7788 w 10000"/>
                  <a:gd name="connsiteY51" fmla="*/ 8542 h 9870"/>
                  <a:gd name="connsiteX52" fmla="*/ 7414 w 10000"/>
                  <a:gd name="connsiteY52" fmla="*/ 8360 h 9870"/>
                  <a:gd name="connsiteX53" fmla="*/ 7227 w 10000"/>
                  <a:gd name="connsiteY53" fmla="*/ 8099 h 9870"/>
                  <a:gd name="connsiteX54" fmla="*/ 6760 w 10000"/>
                  <a:gd name="connsiteY54" fmla="*/ 7943 h 9870"/>
                  <a:gd name="connsiteX55" fmla="*/ 6854 w 10000"/>
                  <a:gd name="connsiteY55" fmla="*/ 7683 h 9870"/>
                  <a:gd name="connsiteX56" fmla="*/ 7196 w 10000"/>
                  <a:gd name="connsiteY56" fmla="*/ 7683 h 9870"/>
                  <a:gd name="connsiteX57" fmla="*/ 7383 w 10000"/>
                  <a:gd name="connsiteY57" fmla="*/ 7553 h 9870"/>
                  <a:gd name="connsiteX58" fmla="*/ 7477 w 10000"/>
                  <a:gd name="connsiteY58" fmla="*/ 6615 h 9870"/>
                  <a:gd name="connsiteX59" fmla="*/ 7882 w 10000"/>
                  <a:gd name="connsiteY59" fmla="*/ 6381 h 9870"/>
                  <a:gd name="connsiteX60" fmla="*/ 7975 w 10000"/>
                  <a:gd name="connsiteY60" fmla="*/ 5990 h 9870"/>
                  <a:gd name="connsiteX61" fmla="*/ 8629 w 10000"/>
                  <a:gd name="connsiteY61" fmla="*/ 5365 h 9870"/>
                  <a:gd name="connsiteX62" fmla="*/ 8816 w 10000"/>
                  <a:gd name="connsiteY62" fmla="*/ 4818 h 9870"/>
                  <a:gd name="connsiteX63" fmla="*/ 8785 w 10000"/>
                  <a:gd name="connsiteY63" fmla="*/ 4349 h 9870"/>
                  <a:gd name="connsiteX64" fmla="*/ 9128 w 10000"/>
                  <a:gd name="connsiteY64" fmla="*/ 3203 h 9870"/>
                  <a:gd name="connsiteX65" fmla="*/ 9938 w 10000"/>
                  <a:gd name="connsiteY65" fmla="*/ 2917 h 9870"/>
                  <a:gd name="connsiteX66" fmla="*/ 10000 w 10000"/>
                  <a:gd name="connsiteY66" fmla="*/ 2682 h 9870"/>
                  <a:gd name="connsiteX67" fmla="*/ 9346 w 10000"/>
                  <a:gd name="connsiteY67" fmla="*/ 2239 h 9870"/>
                  <a:gd name="connsiteX68" fmla="*/ 9252 w 10000"/>
                  <a:gd name="connsiteY68" fmla="*/ 1067 h 9870"/>
                  <a:gd name="connsiteX69" fmla="*/ 9065 w 10000"/>
                  <a:gd name="connsiteY69" fmla="*/ 886 h 9870"/>
                  <a:gd name="connsiteX70" fmla="*/ 9034 w 10000"/>
                  <a:gd name="connsiteY70" fmla="*/ 599 h 9870"/>
                  <a:gd name="connsiteX71" fmla="*/ 8287 w 10000"/>
                  <a:gd name="connsiteY71" fmla="*/ 0 h 9870"/>
                  <a:gd name="connsiteX0" fmla="*/ 8287 w 10000"/>
                  <a:gd name="connsiteY0" fmla="*/ 0 h 10000"/>
                  <a:gd name="connsiteX1" fmla="*/ 8037 w 10000"/>
                  <a:gd name="connsiteY1" fmla="*/ 158 h 10000"/>
                  <a:gd name="connsiteX2" fmla="*/ 7882 w 10000"/>
                  <a:gd name="connsiteY2" fmla="*/ 132 h 10000"/>
                  <a:gd name="connsiteX3" fmla="*/ 7726 w 10000"/>
                  <a:gd name="connsiteY3" fmla="*/ 421 h 10000"/>
                  <a:gd name="connsiteX4" fmla="*/ 7414 w 10000"/>
                  <a:gd name="connsiteY4" fmla="*/ 502 h 10000"/>
                  <a:gd name="connsiteX5" fmla="*/ 7290 w 10000"/>
                  <a:gd name="connsiteY5" fmla="*/ 712 h 10000"/>
                  <a:gd name="connsiteX6" fmla="*/ 7040 w 10000"/>
                  <a:gd name="connsiteY6" fmla="*/ 712 h 10000"/>
                  <a:gd name="connsiteX7" fmla="*/ 6822 w 10000"/>
                  <a:gd name="connsiteY7" fmla="*/ 633 h 10000"/>
                  <a:gd name="connsiteX8" fmla="*/ 5763 w 10000"/>
                  <a:gd name="connsiteY8" fmla="*/ 607 h 10000"/>
                  <a:gd name="connsiteX9" fmla="*/ 5826 w 10000"/>
                  <a:gd name="connsiteY9" fmla="*/ 502 h 10000"/>
                  <a:gd name="connsiteX10" fmla="*/ 5732 w 10000"/>
                  <a:gd name="connsiteY10" fmla="*/ 502 h 10000"/>
                  <a:gd name="connsiteX11" fmla="*/ 5670 w 10000"/>
                  <a:gd name="connsiteY11" fmla="*/ 607 h 10000"/>
                  <a:gd name="connsiteX12" fmla="*/ 1900 w 10000"/>
                  <a:gd name="connsiteY12" fmla="*/ 607 h 10000"/>
                  <a:gd name="connsiteX13" fmla="*/ 1900 w 10000"/>
                  <a:gd name="connsiteY13" fmla="*/ 1636 h 10000"/>
                  <a:gd name="connsiteX14" fmla="*/ 1308 w 10000"/>
                  <a:gd name="connsiteY14" fmla="*/ 1663 h 10000"/>
                  <a:gd name="connsiteX15" fmla="*/ 1308 w 10000"/>
                  <a:gd name="connsiteY15" fmla="*/ 1952 h 10000"/>
                  <a:gd name="connsiteX16" fmla="*/ 1308 w 10000"/>
                  <a:gd name="connsiteY16" fmla="*/ 3931 h 10000"/>
                  <a:gd name="connsiteX17" fmla="*/ 654 w 10000"/>
                  <a:gd name="connsiteY17" fmla="*/ 4011 h 10000"/>
                  <a:gd name="connsiteX18" fmla="*/ 561 w 10000"/>
                  <a:gd name="connsiteY18" fmla="*/ 4275 h 10000"/>
                  <a:gd name="connsiteX19" fmla="*/ 249 w 10000"/>
                  <a:gd name="connsiteY19" fmla="*/ 4618 h 10000"/>
                  <a:gd name="connsiteX20" fmla="*/ 249 w 10000"/>
                  <a:gd name="connsiteY20" fmla="*/ 4829 h 10000"/>
                  <a:gd name="connsiteX21" fmla="*/ 156 w 10000"/>
                  <a:gd name="connsiteY21" fmla="*/ 4934 h 10000"/>
                  <a:gd name="connsiteX22" fmla="*/ 0 w 10000"/>
                  <a:gd name="connsiteY22" fmla="*/ 5409 h 10000"/>
                  <a:gd name="connsiteX23" fmla="*/ 0 w 10000"/>
                  <a:gd name="connsiteY23" fmla="*/ 5567 h 10000"/>
                  <a:gd name="connsiteX24" fmla="*/ 249 w 10000"/>
                  <a:gd name="connsiteY24" fmla="*/ 5541 h 10000"/>
                  <a:gd name="connsiteX25" fmla="*/ 312 w 10000"/>
                  <a:gd name="connsiteY25" fmla="*/ 5805 h 10000"/>
                  <a:gd name="connsiteX26" fmla="*/ 623 w 10000"/>
                  <a:gd name="connsiteY26" fmla="*/ 6307 h 10000"/>
                  <a:gd name="connsiteX27" fmla="*/ 498 w 10000"/>
                  <a:gd name="connsiteY27" fmla="*/ 6439 h 10000"/>
                  <a:gd name="connsiteX28" fmla="*/ 997 w 10000"/>
                  <a:gd name="connsiteY28" fmla="*/ 6913 h 10000"/>
                  <a:gd name="connsiteX29" fmla="*/ 997 w 10000"/>
                  <a:gd name="connsiteY29" fmla="*/ 7520 h 10000"/>
                  <a:gd name="connsiteX30" fmla="*/ 1371 w 10000"/>
                  <a:gd name="connsiteY30" fmla="*/ 7652 h 10000"/>
                  <a:gd name="connsiteX31" fmla="*/ 1433 w 10000"/>
                  <a:gd name="connsiteY31" fmla="*/ 7784 h 10000"/>
                  <a:gd name="connsiteX32" fmla="*/ 1626 w 10000"/>
                  <a:gd name="connsiteY32" fmla="*/ 7867 h 10000"/>
                  <a:gd name="connsiteX33" fmla="*/ 1751 w 10000"/>
                  <a:gd name="connsiteY33" fmla="*/ 7550 h 10000"/>
                  <a:gd name="connsiteX34" fmla="*/ 2095 w 10000"/>
                  <a:gd name="connsiteY34" fmla="*/ 7032 h 10000"/>
                  <a:gd name="connsiteX35" fmla="*/ 2613 w 10000"/>
                  <a:gd name="connsiteY35" fmla="*/ 7096 h 10000"/>
                  <a:gd name="connsiteX36" fmla="*/ 2808 w 10000"/>
                  <a:gd name="connsiteY36" fmla="*/ 7355 h 10000"/>
                  <a:gd name="connsiteX37" fmla="*/ 3708 w 10000"/>
                  <a:gd name="connsiteY37" fmla="*/ 7257 h 10000"/>
                  <a:gd name="connsiteX38" fmla="*/ 3782 w 10000"/>
                  <a:gd name="connsiteY38" fmla="*/ 7436 h 10000"/>
                  <a:gd name="connsiteX39" fmla="*/ 4157 w 10000"/>
                  <a:gd name="connsiteY39" fmla="*/ 7419 h 10000"/>
                  <a:gd name="connsiteX40" fmla="*/ 4425 w 10000"/>
                  <a:gd name="connsiteY40" fmla="*/ 7213 h 10000"/>
                  <a:gd name="connsiteX41" fmla="*/ 4707 w 10000"/>
                  <a:gd name="connsiteY41" fmla="*/ 7204 h 10000"/>
                  <a:gd name="connsiteX42" fmla="*/ 4700 w 10000"/>
                  <a:gd name="connsiteY42" fmla="*/ 7052 h 10000"/>
                  <a:gd name="connsiteX43" fmla="*/ 4976 w 10000"/>
                  <a:gd name="connsiteY43" fmla="*/ 6958 h 10000"/>
                  <a:gd name="connsiteX44" fmla="*/ 5566 w 10000"/>
                  <a:gd name="connsiteY44" fmla="*/ 7287 h 10000"/>
                  <a:gd name="connsiteX45" fmla="*/ 6217 w 10000"/>
                  <a:gd name="connsiteY45" fmla="*/ 6648 h 10000"/>
                  <a:gd name="connsiteX46" fmla="*/ 7290 w 10000"/>
                  <a:gd name="connsiteY46" fmla="*/ 10000 h 10000"/>
                  <a:gd name="connsiteX47" fmla="*/ 7601 w 10000"/>
                  <a:gd name="connsiteY47" fmla="*/ 9737 h 10000"/>
                  <a:gd name="connsiteX48" fmla="*/ 8474 w 10000"/>
                  <a:gd name="connsiteY48" fmla="*/ 9737 h 10000"/>
                  <a:gd name="connsiteX49" fmla="*/ 8474 w 10000"/>
                  <a:gd name="connsiteY49" fmla="*/ 9340 h 10000"/>
                  <a:gd name="connsiteX50" fmla="*/ 8037 w 10000"/>
                  <a:gd name="connsiteY50" fmla="*/ 9209 h 10000"/>
                  <a:gd name="connsiteX51" fmla="*/ 7788 w 10000"/>
                  <a:gd name="connsiteY51" fmla="*/ 8655 h 10000"/>
                  <a:gd name="connsiteX52" fmla="*/ 7414 w 10000"/>
                  <a:gd name="connsiteY52" fmla="*/ 8470 h 10000"/>
                  <a:gd name="connsiteX53" fmla="*/ 7227 w 10000"/>
                  <a:gd name="connsiteY53" fmla="*/ 8206 h 10000"/>
                  <a:gd name="connsiteX54" fmla="*/ 6760 w 10000"/>
                  <a:gd name="connsiteY54" fmla="*/ 8048 h 10000"/>
                  <a:gd name="connsiteX55" fmla="*/ 6854 w 10000"/>
                  <a:gd name="connsiteY55" fmla="*/ 7784 h 10000"/>
                  <a:gd name="connsiteX56" fmla="*/ 7120 w 10000"/>
                  <a:gd name="connsiteY56" fmla="*/ 7343 h 10000"/>
                  <a:gd name="connsiteX57" fmla="*/ 7383 w 10000"/>
                  <a:gd name="connsiteY57" fmla="*/ 7652 h 10000"/>
                  <a:gd name="connsiteX58" fmla="*/ 7477 w 10000"/>
                  <a:gd name="connsiteY58" fmla="*/ 6702 h 10000"/>
                  <a:gd name="connsiteX59" fmla="*/ 7882 w 10000"/>
                  <a:gd name="connsiteY59" fmla="*/ 6465 h 10000"/>
                  <a:gd name="connsiteX60" fmla="*/ 7975 w 10000"/>
                  <a:gd name="connsiteY60" fmla="*/ 6069 h 10000"/>
                  <a:gd name="connsiteX61" fmla="*/ 8629 w 10000"/>
                  <a:gd name="connsiteY61" fmla="*/ 5436 h 10000"/>
                  <a:gd name="connsiteX62" fmla="*/ 8816 w 10000"/>
                  <a:gd name="connsiteY62" fmla="*/ 4881 h 10000"/>
                  <a:gd name="connsiteX63" fmla="*/ 8785 w 10000"/>
                  <a:gd name="connsiteY63" fmla="*/ 4406 h 10000"/>
                  <a:gd name="connsiteX64" fmla="*/ 9128 w 10000"/>
                  <a:gd name="connsiteY64" fmla="*/ 3245 h 10000"/>
                  <a:gd name="connsiteX65" fmla="*/ 9938 w 10000"/>
                  <a:gd name="connsiteY65" fmla="*/ 2955 h 10000"/>
                  <a:gd name="connsiteX66" fmla="*/ 10000 w 10000"/>
                  <a:gd name="connsiteY66" fmla="*/ 2717 h 10000"/>
                  <a:gd name="connsiteX67" fmla="*/ 9346 w 10000"/>
                  <a:gd name="connsiteY67" fmla="*/ 2268 h 10000"/>
                  <a:gd name="connsiteX68" fmla="*/ 9252 w 10000"/>
                  <a:gd name="connsiteY68" fmla="*/ 1081 h 10000"/>
                  <a:gd name="connsiteX69" fmla="*/ 9065 w 10000"/>
                  <a:gd name="connsiteY69" fmla="*/ 898 h 10000"/>
                  <a:gd name="connsiteX70" fmla="*/ 9034 w 10000"/>
                  <a:gd name="connsiteY70" fmla="*/ 607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8 h 10000"/>
                  <a:gd name="connsiteX2" fmla="*/ 7882 w 10000"/>
                  <a:gd name="connsiteY2" fmla="*/ 132 h 10000"/>
                  <a:gd name="connsiteX3" fmla="*/ 7726 w 10000"/>
                  <a:gd name="connsiteY3" fmla="*/ 421 h 10000"/>
                  <a:gd name="connsiteX4" fmla="*/ 7414 w 10000"/>
                  <a:gd name="connsiteY4" fmla="*/ 502 h 10000"/>
                  <a:gd name="connsiteX5" fmla="*/ 7290 w 10000"/>
                  <a:gd name="connsiteY5" fmla="*/ 712 h 10000"/>
                  <a:gd name="connsiteX6" fmla="*/ 7040 w 10000"/>
                  <a:gd name="connsiteY6" fmla="*/ 712 h 10000"/>
                  <a:gd name="connsiteX7" fmla="*/ 6822 w 10000"/>
                  <a:gd name="connsiteY7" fmla="*/ 633 h 10000"/>
                  <a:gd name="connsiteX8" fmla="*/ 5763 w 10000"/>
                  <a:gd name="connsiteY8" fmla="*/ 607 h 10000"/>
                  <a:gd name="connsiteX9" fmla="*/ 5826 w 10000"/>
                  <a:gd name="connsiteY9" fmla="*/ 502 h 10000"/>
                  <a:gd name="connsiteX10" fmla="*/ 5732 w 10000"/>
                  <a:gd name="connsiteY10" fmla="*/ 502 h 10000"/>
                  <a:gd name="connsiteX11" fmla="*/ 5670 w 10000"/>
                  <a:gd name="connsiteY11" fmla="*/ 607 h 10000"/>
                  <a:gd name="connsiteX12" fmla="*/ 1900 w 10000"/>
                  <a:gd name="connsiteY12" fmla="*/ 607 h 10000"/>
                  <a:gd name="connsiteX13" fmla="*/ 1900 w 10000"/>
                  <a:gd name="connsiteY13" fmla="*/ 1636 h 10000"/>
                  <a:gd name="connsiteX14" fmla="*/ 1308 w 10000"/>
                  <a:gd name="connsiteY14" fmla="*/ 1663 h 10000"/>
                  <a:gd name="connsiteX15" fmla="*/ 1308 w 10000"/>
                  <a:gd name="connsiteY15" fmla="*/ 1952 h 10000"/>
                  <a:gd name="connsiteX16" fmla="*/ 1308 w 10000"/>
                  <a:gd name="connsiteY16" fmla="*/ 3931 h 10000"/>
                  <a:gd name="connsiteX17" fmla="*/ 654 w 10000"/>
                  <a:gd name="connsiteY17" fmla="*/ 4011 h 10000"/>
                  <a:gd name="connsiteX18" fmla="*/ 561 w 10000"/>
                  <a:gd name="connsiteY18" fmla="*/ 4275 h 10000"/>
                  <a:gd name="connsiteX19" fmla="*/ 249 w 10000"/>
                  <a:gd name="connsiteY19" fmla="*/ 4618 h 10000"/>
                  <a:gd name="connsiteX20" fmla="*/ 249 w 10000"/>
                  <a:gd name="connsiteY20" fmla="*/ 4829 h 10000"/>
                  <a:gd name="connsiteX21" fmla="*/ 156 w 10000"/>
                  <a:gd name="connsiteY21" fmla="*/ 4934 h 10000"/>
                  <a:gd name="connsiteX22" fmla="*/ 0 w 10000"/>
                  <a:gd name="connsiteY22" fmla="*/ 5409 h 10000"/>
                  <a:gd name="connsiteX23" fmla="*/ 0 w 10000"/>
                  <a:gd name="connsiteY23" fmla="*/ 5567 h 10000"/>
                  <a:gd name="connsiteX24" fmla="*/ 249 w 10000"/>
                  <a:gd name="connsiteY24" fmla="*/ 5541 h 10000"/>
                  <a:gd name="connsiteX25" fmla="*/ 312 w 10000"/>
                  <a:gd name="connsiteY25" fmla="*/ 5805 h 10000"/>
                  <a:gd name="connsiteX26" fmla="*/ 623 w 10000"/>
                  <a:gd name="connsiteY26" fmla="*/ 6307 h 10000"/>
                  <a:gd name="connsiteX27" fmla="*/ 498 w 10000"/>
                  <a:gd name="connsiteY27" fmla="*/ 6439 h 10000"/>
                  <a:gd name="connsiteX28" fmla="*/ 997 w 10000"/>
                  <a:gd name="connsiteY28" fmla="*/ 6913 h 10000"/>
                  <a:gd name="connsiteX29" fmla="*/ 997 w 10000"/>
                  <a:gd name="connsiteY29" fmla="*/ 7520 h 10000"/>
                  <a:gd name="connsiteX30" fmla="*/ 1371 w 10000"/>
                  <a:gd name="connsiteY30" fmla="*/ 7652 h 10000"/>
                  <a:gd name="connsiteX31" fmla="*/ 1433 w 10000"/>
                  <a:gd name="connsiteY31" fmla="*/ 7784 h 10000"/>
                  <a:gd name="connsiteX32" fmla="*/ 1626 w 10000"/>
                  <a:gd name="connsiteY32" fmla="*/ 7867 h 10000"/>
                  <a:gd name="connsiteX33" fmla="*/ 1751 w 10000"/>
                  <a:gd name="connsiteY33" fmla="*/ 7550 h 10000"/>
                  <a:gd name="connsiteX34" fmla="*/ 2095 w 10000"/>
                  <a:gd name="connsiteY34" fmla="*/ 7032 h 10000"/>
                  <a:gd name="connsiteX35" fmla="*/ 2613 w 10000"/>
                  <a:gd name="connsiteY35" fmla="*/ 7096 h 10000"/>
                  <a:gd name="connsiteX36" fmla="*/ 2808 w 10000"/>
                  <a:gd name="connsiteY36" fmla="*/ 7355 h 10000"/>
                  <a:gd name="connsiteX37" fmla="*/ 3708 w 10000"/>
                  <a:gd name="connsiteY37" fmla="*/ 7257 h 10000"/>
                  <a:gd name="connsiteX38" fmla="*/ 3782 w 10000"/>
                  <a:gd name="connsiteY38" fmla="*/ 7436 h 10000"/>
                  <a:gd name="connsiteX39" fmla="*/ 4157 w 10000"/>
                  <a:gd name="connsiteY39" fmla="*/ 7419 h 10000"/>
                  <a:gd name="connsiteX40" fmla="*/ 4425 w 10000"/>
                  <a:gd name="connsiteY40" fmla="*/ 7213 h 10000"/>
                  <a:gd name="connsiteX41" fmla="*/ 4707 w 10000"/>
                  <a:gd name="connsiteY41" fmla="*/ 7204 h 10000"/>
                  <a:gd name="connsiteX42" fmla="*/ 4700 w 10000"/>
                  <a:gd name="connsiteY42" fmla="*/ 7052 h 10000"/>
                  <a:gd name="connsiteX43" fmla="*/ 4976 w 10000"/>
                  <a:gd name="connsiteY43" fmla="*/ 6958 h 10000"/>
                  <a:gd name="connsiteX44" fmla="*/ 5566 w 10000"/>
                  <a:gd name="connsiteY44" fmla="*/ 7287 h 10000"/>
                  <a:gd name="connsiteX45" fmla="*/ 6217 w 10000"/>
                  <a:gd name="connsiteY45" fmla="*/ 6648 h 10000"/>
                  <a:gd name="connsiteX46" fmla="*/ 7290 w 10000"/>
                  <a:gd name="connsiteY46" fmla="*/ 10000 h 10000"/>
                  <a:gd name="connsiteX47" fmla="*/ 7601 w 10000"/>
                  <a:gd name="connsiteY47" fmla="*/ 9737 h 10000"/>
                  <a:gd name="connsiteX48" fmla="*/ 8474 w 10000"/>
                  <a:gd name="connsiteY48" fmla="*/ 9737 h 10000"/>
                  <a:gd name="connsiteX49" fmla="*/ 8474 w 10000"/>
                  <a:gd name="connsiteY49" fmla="*/ 9340 h 10000"/>
                  <a:gd name="connsiteX50" fmla="*/ 8037 w 10000"/>
                  <a:gd name="connsiteY50" fmla="*/ 9209 h 10000"/>
                  <a:gd name="connsiteX51" fmla="*/ 7788 w 10000"/>
                  <a:gd name="connsiteY51" fmla="*/ 8655 h 10000"/>
                  <a:gd name="connsiteX52" fmla="*/ 7414 w 10000"/>
                  <a:gd name="connsiteY52" fmla="*/ 8470 h 10000"/>
                  <a:gd name="connsiteX53" fmla="*/ 7227 w 10000"/>
                  <a:gd name="connsiteY53" fmla="*/ 8206 h 10000"/>
                  <a:gd name="connsiteX54" fmla="*/ 6760 w 10000"/>
                  <a:gd name="connsiteY54" fmla="*/ 8048 h 10000"/>
                  <a:gd name="connsiteX55" fmla="*/ 6854 w 10000"/>
                  <a:gd name="connsiteY55" fmla="*/ 7784 h 10000"/>
                  <a:gd name="connsiteX56" fmla="*/ 7120 w 10000"/>
                  <a:gd name="connsiteY56" fmla="*/ 7343 h 10000"/>
                  <a:gd name="connsiteX57" fmla="*/ 7408 w 10000"/>
                  <a:gd name="connsiteY57" fmla="*/ 7308 h 10000"/>
                  <a:gd name="connsiteX58" fmla="*/ 7477 w 10000"/>
                  <a:gd name="connsiteY58" fmla="*/ 6702 h 10000"/>
                  <a:gd name="connsiteX59" fmla="*/ 7882 w 10000"/>
                  <a:gd name="connsiteY59" fmla="*/ 6465 h 10000"/>
                  <a:gd name="connsiteX60" fmla="*/ 7975 w 10000"/>
                  <a:gd name="connsiteY60" fmla="*/ 6069 h 10000"/>
                  <a:gd name="connsiteX61" fmla="*/ 8629 w 10000"/>
                  <a:gd name="connsiteY61" fmla="*/ 5436 h 10000"/>
                  <a:gd name="connsiteX62" fmla="*/ 8816 w 10000"/>
                  <a:gd name="connsiteY62" fmla="*/ 4881 h 10000"/>
                  <a:gd name="connsiteX63" fmla="*/ 8785 w 10000"/>
                  <a:gd name="connsiteY63" fmla="*/ 4406 h 10000"/>
                  <a:gd name="connsiteX64" fmla="*/ 9128 w 10000"/>
                  <a:gd name="connsiteY64" fmla="*/ 3245 h 10000"/>
                  <a:gd name="connsiteX65" fmla="*/ 9938 w 10000"/>
                  <a:gd name="connsiteY65" fmla="*/ 2955 h 10000"/>
                  <a:gd name="connsiteX66" fmla="*/ 10000 w 10000"/>
                  <a:gd name="connsiteY66" fmla="*/ 2717 h 10000"/>
                  <a:gd name="connsiteX67" fmla="*/ 9346 w 10000"/>
                  <a:gd name="connsiteY67" fmla="*/ 2268 h 10000"/>
                  <a:gd name="connsiteX68" fmla="*/ 9252 w 10000"/>
                  <a:gd name="connsiteY68" fmla="*/ 1081 h 10000"/>
                  <a:gd name="connsiteX69" fmla="*/ 9065 w 10000"/>
                  <a:gd name="connsiteY69" fmla="*/ 898 h 10000"/>
                  <a:gd name="connsiteX70" fmla="*/ 9034 w 10000"/>
                  <a:gd name="connsiteY70" fmla="*/ 607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8 h 10000"/>
                  <a:gd name="connsiteX2" fmla="*/ 7882 w 10000"/>
                  <a:gd name="connsiteY2" fmla="*/ 132 h 10000"/>
                  <a:gd name="connsiteX3" fmla="*/ 7726 w 10000"/>
                  <a:gd name="connsiteY3" fmla="*/ 421 h 10000"/>
                  <a:gd name="connsiteX4" fmla="*/ 7414 w 10000"/>
                  <a:gd name="connsiteY4" fmla="*/ 502 h 10000"/>
                  <a:gd name="connsiteX5" fmla="*/ 7290 w 10000"/>
                  <a:gd name="connsiteY5" fmla="*/ 712 h 10000"/>
                  <a:gd name="connsiteX6" fmla="*/ 7040 w 10000"/>
                  <a:gd name="connsiteY6" fmla="*/ 712 h 10000"/>
                  <a:gd name="connsiteX7" fmla="*/ 6822 w 10000"/>
                  <a:gd name="connsiteY7" fmla="*/ 633 h 10000"/>
                  <a:gd name="connsiteX8" fmla="*/ 5763 w 10000"/>
                  <a:gd name="connsiteY8" fmla="*/ 607 h 10000"/>
                  <a:gd name="connsiteX9" fmla="*/ 5826 w 10000"/>
                  <a:gd name="connsiteY9" fmla="*/ 502 h 10000"/>
                  <a:gd name="connsiteX10" fmla="*/ 5732 w 10000"/>
                  <a:gd name="connsiteY10" fmla="*/ 502 h 10000"/>
                  <a:gd name="connsiteX11" fmla="*/ 5670 w 10000"/>
                  <a:gd name="connsiteY11" fmla="*/ 607 h 10000"/>
                  <a:gd name="connsiteX12" fmla="*/ 1900 w 10000"/>
                  <a:gd name="connsiteY12" fmla="*/ 607 h 10000"/>
                  <a:gd name="connsiteX13" fmla="*/ 1900 w 10000"/>
                  <a:gd name="connsiteY13" fmla="*/ 1636 h 10000"/>
                  <a:gd name="connsiteX14" fmla="*/ 1308 w 10000"/>
                  <a:gd name="connsiteY14" fmla="*/ 1663 h 10000"/>
                  <a:gd name="connsiteX15" fmla="*/ 1308 w 10000"/>
                  <a:gd name="connsiteY15" fmla="*/ 1952 h 10000"/>
                  <a:gd name="connsiteX16" fmla="*/ 1308 w 10000"/>
                  <a:gd name="connsiteY16" fmla="*/ 3931 h 10000"/>
                  <a:gd name="connsiteX17" fmla="*/ 654 w 10000"/>
                  <a:gd name="connsiteY17" fmla="*/ 4011 h 10000"/>
                  <a:gd name="connsiteX18" fmla="*/ 561 w 10000"/>
                  <a:gd name="connsiteY18" fmla="*/ 4275 h 10000"/>
                  <a:gd name="connsiteX19" fmla="*/ 249 w 10000"/>
                  <a:gd name="connsiteY19" fmla="*/ 4618 h 10000"/>
                  <a:gd name="connsiteX20" fmla="*/ 249 w 10000"/>
                  <a:gd name="connsiteY20" fmla="*/ 4829 h 10000"/>
                  <a:gd name="connsiteX21" fmla="*/ 156 w 10000"/>
                  <a:gd name="connsiteY21" fmla="*/ 4934 h 10000"/>
                  <a:gd name="connsiteX22" fmla="*/ 0 w 10000"/>
                  <a:gd name="connsiteY22" fmla="*/ 5409 h 10000"/>
                  <a:gd name="connsiteX23" fmla="*/ 0 w 10000"/>
                  <a:gd name="connsiteY23" fmla="*/ 5567 h 10000"/>
                  <a:gd name="connsiteX24" fmla="*/ 249 w 10000"/>
                  <a:gd name="connsiteY24" fmla="*/ 5541 h 10000"/>
                  <a:gd name="connsiteX25" fmla="*/ 312 w 10000"/>
                  <a:gd name="connsiteY25" fmla="*/ 5805 h 10000"/>
                  <a:gd name="connsiteX26" fmla="*/ 623 w 10000"/>
                  <a:gd name="connsiteY26" fmla="*/ 6307 h 10000"/>
                  <a:gd name="connsiteX27" fmla="*/ 498 w 10000"/>
                  <a:gd name="connsiteY27" fmla="*/ 6439 h 10000"/>
                  <a:gd name="connsiteX28" fmla="*/ 997 w 10000"/>
                  <a:gd name="connsiteY28" fmla="*/ 6913 h 10000"/>
                  <a:gd name="connsiteX29" fmla="*/ 997 w 10000"/>
                  <a:gd name="connsiteY29" fmla="*/ 7520 h 10000"/>
                  <a:gd name="connsiteX30" fmla="*/ 1371 w 10000"/>
                  <a:gd name="connsiteY30" fmla="*/ 7652 h 10000"/>
                  <a:gd name="connsiteX31" fmla="*/ 1433 w 10000"/>
                  <a:gd name="connsiteY31" fmla="*/ 7784 h 10000"/>
                  <a:gd name="connsiteX32" fmla="*/ 1626 w 10000"/>
                  <a:gd name="connsiteY32" fmla="*/ 7867 h 10000"/>
                  <a:gd name="connsiteX33" fmla="*/ 1751 w 10000"/>
                  <a:gd name="connsiteY33" fmla="*/ 7550 h 10000"/>
                  <a:gd name="connsiteX34" fmla="*/ 2095 w 10000"/>
                  <a:gd name="connsiteY34" fmla="*/ 7032 h 10000"/>
                  <a:gd name="connsiteX35" fmla="*/ 2613 w 10000"/>
                  <a:gd name="connsiteY35" fmla="*/ 7096 h 10000"/>
                  <a:gd name="connsiteX36" fmla="*/ 2808 w 10000"/>
                  <a:gd name="connsiteY36" fmla="*/ 7355 h 10000"/>
                  <a:gd name="connsiteX37" fmla="*/ 3708 w 10000"/>
                  <a:gd name="connsiteY37" fmla="*/ 7257 h 10000"/>
                  <a:gd name="connsiteX38" fmla="*/ 3782 w 10000"/>
                  <a:gd name="connsiteY38" fmla="*/ 7436 h 10000"/>
                  <a:gd name="connsiteX39" fmla="*/ 4157 w 10000"/>
                  <a:gd name="connsiteY39" fmla="*/ 7419 h 10000"/>
                  <a:gd name="connsiteX40" fmla="*/ 4425 w 10000"/>
                  <a:gd name="connsiteY40" fmla="*/ 7213 h 10000"/>
                  <a:gd name="connsiteX41" fmla="*/ 4707 w 10000"/>
                  <a:gd name="connsiteY41" fmla="*/ 7204 h 10000"/>
                  <a:gd name="connsiteX42" fmla="*/ 4700 w 10000"/>
                  <a:gd name="connsiteY42" fmla="*/ 7052 h 10000"/>
                  <a:gd name="connsiteX43" fmla="*/ 4976 w 10000"/>
                  <a:gd name="connsiteY43" fmla="*/ 6958 h 10000"/>
                  <a:gd name="connsiteX44" fmla="*/ 5566 w 10000"/>
                  <a:gd name="connsiteY44" fmla="*/ 7287 h 10000"/>
                  <a:gd name="connsiteX45" fmla="*/ 6217 w 10000"/>
                  <a:gd name="connsiteY45" fmla="*/ 6648 h 10000"/>
                  <a:gd name="connsiteX46" fmla="*/ 7290 w 10000"/>
                  <a:gd name="connsiteY46" fmla="*/ 10000 h 10000"/>
                  <a:gd name="connsiteX47" fmla="*/ 7601 w 10000"/>
                  <a:gd name="connsiteY47" fmla="*/ 9737 h 10000"/>
                  <a:gd name="connsiteX48" fmla="*/ 8474 w 10000"/>
                  <a:gd name="connsiteY48" fmla="*/ 9737 h 10000"/>
                  <a:gd name="connsiteX49" fmla="*/ 8474 w 10000"/>
                  <a:gd name="connsiteY49" fmla="*/ 9340 h 10000"/>
                  <a:gd name="connsiteX50" fmla="*/ 8037 w 10000"/>
                  <a:gd name="connsiteY50" fmla="*/ 9209 h 10000"/>
                  <a:gd name="connsiteX51" fmla="*/ 7788 w 10000"/>
                  <a:gd name="connsiteY51" fmla="*/ 8655 h 10000"/>
                  <a:gd name="connsiteX52" fmla="*/ 7414 w 10000"/>
                  <a:gd name="connsiteY52" fmla="*/ 8470 h 10000"/>
                  <a:gd name="connsiteX53" fmla="*/ 7227 w 10000"/>
                  <a:gd name="connsiteY53" fmla="*/ 8206 h 10000"/>
                  <a:gd name="connsiteX54" fmla="*/ 6760 w 10000"/>
                  <a:gd name="connsiteY54" fmla="*/ 8048 h 10000"/>
                  <a:gd name="connsiteX55" fmla="*/ 7044 w 10000"/>
                  <a:gd name="connsiteY55" fmla="*/ 6913 h 10000"/>
                  <a:gd name="connsiteX56" fmla="*/ 7120 w 10000"/>
                  <a:gd name="connsiteY56" fmla="*/ 7343 h 10000"/>
                  <a:gd name="connsiteX57" fmla="*/ 7408 w 10000"/>
                  <a:gd name="connsiteY57" fmla="*/ 7308 h 10000"/>
                  <a:gd name="connsiteX58" fmla="*/ 7477 w 10000"/>
                  <a:gd name="connsiteY58" fmla="*/ 6702 h 10000"/>
                  <a:gd name="connsiteX59" fmla="*/ 7882 w 10000"/>
                  <a:gd name="connsiteY59" fmla="*/ 6465 h 10000"/>
                  <a:gd name="connsiteX60" fmla="*/ 7975 w 10000"/>
                  <a:gd name="connsiteY60" fmla="*/ 6069 h 10000"/>
                  <a:gd name="connsiteX61" fmla="*/ 8629 w 10000"/>
                  <a:gd name="connsiteY61" fmla="*/ 5436 h 10000"/>
                  <a:gd name="connsiteX62" fmla="*/ 8816 w 10000"/>
                  <a:gd name="connsiteY62" fmla="*/ 4881 h 10000"/>
                  <a:gd name="connsiteX63" fmla="*/ 8785 w 10000"/>
                  <a:gd name="connsiteY63" fmla="*/ 4406 h 10000"/>
                  <a:gd name="connsiteX64" fmla="*/ 9128 w 10000"/>
                  <a:gd name="connsiteY64" fmla="*/ 3245 h 10000"/>
                  <a:gd name="connsiteX65" fmla="*/ 9938 w 10000"/>
                  <a:gd name="connsiteY65" fmla="*/ 2955 h 10000"/>
                  <a:gd name="connsiteX66" fmla="*/ 10000 w 10000"/>
                  <a:gd name="connsiteY66" fmla="*/ 2717 h 10000"/>
                  <a:gd name="connsiteX67" fmla="*/ 9346 w 10000"/>
                  <a:gd name="connsiteY67" fmla="*/ 2268 h 10000"/>
                  <a:gd name="connsiteX68" fmla="*/ 9252 w 10000"/>
                  <a:gd name="connsiteY68" fmla="*/ 1081 h 10000"/>
                  <a:gd name="connsiteX69" fmla="*/ 9065 w 10000"/>
                  <a:gd name="connsiteY69" fmla="*/ 898 h 10000"/>
                  <a:gd name="connsiteX70" fmla="*/ 9034 w 10000"/>
                  <a:gd name="connsiteY70" fmla="*/ 607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8 h 10000"/>
                  <a:gd name="connsiteX2" fmla="*/ 7882 w 10000"/>
                  <a:gd name="connsiteY2" fmla="*/ 132 h 10000"/>
                  <a:gd name="connsiteX3" fmla="*/ 7726 w 10000"/>
                  <a:gd name="connsiteY3" fmla="*/ 421 h 10000"/>
                  <a:gd name="connsiteX4" fmla="*/ 7414 w 10000"/>
                  <a:gd name="connsiteY4" fmla="*/ 502 h 10000"/>
                  <a:gd name="connsiteX5" fmla="*/ 7290 w 10000"/>
                  <a:gd name="connsiteY5" fmla="*/ 712 h 10000"/>
                  <a:gd name="connsiteX6" fmla="*/ 7040 w 10000"/>
                  <a:gd name="connsiteY6" fmla="*/ 712 h 10000"/>
                  <a:gd name="connsiteX7" fmla="*/ 6822 w 10000"/>
                  <a:gd name="connsiteY7" fmla="*/ 633 h 10000"/>
                  <a:gd name="connsiteX8" fmla="*/ 5763 w 10000"/>
                  <a:gd name="connsiteY8" fmla="*/ 607 h 10000"/>
                  <a:gd name="connsiteX9" fmla="*/ 5826 w 10000"/>
                  <a:gd name="connsiteY9" fmla="*/ 502 h 10000"/>
                  <a:gd name="connsiteX10" fmla="*/ 5732 w 10000"/>
                  <a:gd name="connsiteY10" fmla="*/ 502 h 10000"/>
                  <a:gd name="connsiteX11" fmla="*/ 5670 w 10000"/>
                  <a:gd name="connsiteY11" fmla="*/ 607 h 10000"/>
                  <a:gd name="connsiteX12" fmla="*/ 1900 w 10000"/>
                  <a:gd name="connsiteY12" fmla="*/ 607 h 10000"/>
                  <a:gd name="connsiteX13" fmla="*/ 1900 w 10000"/>
                  <a:gd name="connsiteY13" fmla="*/ 1636 h 10000"/>
                  <a:gd name="connsiteX14" fmla="*/ 1308 w 10000"/>
                  <a:gd name="connsiteY14" fmla="*/ 1663 h 10000"/>
                  <a:gd name="connsiteX15" fmla="*/ 1308 w 10000"/>
                  <a:gd name="connsiteY15" fmla="*/ 1952 h 10000"/>
                  <a:gd name="connsiteX16" fmla="*/ 1308 w 10000"/>
                  <a:gd name="connsiteY16" fmla="*/ 3931 h 10000"/>
                  <a:gd name="connsiteX17" fmla="*/ 654 w 10000"/>
                  <a:gd name="connsiteY17" fmla="*/ 4011 h 10000"/>
                  <a:gd name="connsiteX18" fmla="*/ 561 w 10000"/>
                  <a:gd name="connsiteY18" fmla="*/ 4275 h 10000"/>
                  <a:gd name="connsiteX19" fmla="*/ 249 w 10000"/>
                  <a:gd name="connsiteY19" fmla="*/ 4618 h 10000"/>
                  <a:gd name="connsiteX20" fmla="*/ 249 w 10000"/>
                  <a:gd name="connsiteY20" fmla="*/ 4829 h 10000"/>
                  <a:gd name="connsiteX21" fmla="*/ 156 w 10000"/>
                  <a:gd name="connsiteY21" fmla="*/ 4934 h 10000"/>
                  <a:gd name="connsiteX22" fmla="*/ 0 w 10000"/>
                  <a:gd name="connsiteY22" fmla="*/ 5409 h 10000"/>
                  <a:gd name="connsiteX23" fmla="*/ 0 w 10000"/>
                  <a:gd name="connsiteY23" fmla="*/ 5567 h 10000"/>
                  <a:gd name="connsiteX24" fmla="*/ 249 w 10000"/>
                  <a:gd name="connsiteY24" fmla="*/ 5541 h 10000"/>
                  <a:gd name="connsiteX25" fmla="*/ 312 w 10000"/>
                  <a:gd name="connsiteY25" fmla="*/ 5805 h 10000"/>
                  <a:gd name="connsiteX26" fmla="*/ 623 w 10000"/>
                  <a:gd name="connsiteY26" fmla="*/ 6307 h 10000"/>
                  <a:gd name="connsiteX27" fmla="*/ 498 w 10000"/>
                  <a:gd name="connsiteY27" fmla="*/ 6439 h 10000"/>
                  <a:gd name="connsiteX28" fmla="*/ 997 w 10000"/>
                  <a:gd name="connsiteY28" fmla="*/ 6913 h 10000"/>
                  <a:gd name="connsiteX29" fmla="*/ 997 w 10000"/>
                  <a:gd name="connsiteY29" fmla="*/ 7520 h 10000"/>
                  <a:gd name="connsiteX30" fmla="*/ 1371 w 10000"/>
                  <a:gd name="connsiteY30" fmla="*/ 7652 h 10000"/>
                  <a:gd name="connsiteX31" fmla="*/ 1433 w 10000"/>
                  <a:gd name="connsiteY31" fmla="*/ 7784 h 10000"/>
                  <a:gd name="connsiteX32" fmla="*/ 1626 w 10000"/>
                  <a:gd name="connsiteY32" fmla="*/ 7867 h 10000"/>
                  <a:gd name="connsiteX33" fmla="*/ 1751 w 10000"/>
                  <a:gd name="connsiteY33" fmla="*/ 7550 h 10000"/>
                  <a:gd name="connsiteX34" fmla="*/ 2095 w 10000"/>
                  <a:gd name="connsiteY34" fmla="*/ 7032 h 10000"/>
                  <a:gd name="connsiteX35" fmla="*/ 2613 w 10000"/>
                  <a:gd name="connsiteY35" fmla="*/ 7096 h 10000"/>
                  <a:gd name="connsiteX36" fmla="*/ 2808 w 10000"/>
                  <a:gd name="connsiteY36" fmla="*/ 7355 h 10000"/>
                  <a:gd name="connsiteX37" fmla="*/ 3708 w 10000"/>
                  <a:gd name="connsiteY37" fmla="*/ 7257 h 10000"/>
                  <a:gd name="connsiteX38" fmla="*/ 3782 w 10000"/>
                  <a:gd name="connsiteY38" fmla="*/ 7436 h 10000"/>
                  <a:gd name="connsiteX39" fmla="*/ 4157 w 10000"/>
                  <a:gd name="connsiteY39" fmla="*/ 7419 h 10000"/>
                  <a:gd name="connsiteX40" fmla="*/ 4425 w 10000"/>
                  <a:gd name="connsiteY40" fmla="*/ 7213 h 10000"/>
                  <a:gd name="connsiteX41" fmla="*/ 4707 w 10000"/>
                  <a:gd name="connsiteY41" fmla="*/ 7204 h 10000"/>
                  <a:gd name="connsiteX42" fmla="*/ 4700 w 10000"/>
                  <a:gd name="connsiteY42" fmla="*/ 7052 h 10000"/>
                  <a:gd name="connsiteX43" fmla="*/ 4976 w 10000"/>
                  <a:gd name="connsiteY43" fmla="*/ 6958 h 10000"/>
                  <a:gd name="connsiteX44" fmla="*/ 5566 w 10000"/>
                  <a:gd name="connsiteY44" fmla="*/ 7287 h 10000"/>
                  <a:gd name="connsiteX45" fmla="*/ 6217 w 10000"/>
                  <a:gd name="connsiteY45" fmla="*/ 6648 h 10000"/>
                  <a:gd name="connsiteX46" fmla="*/ 7290 w 10000"/>
                  <a:gd name="connsiteY46" fmla="*/ 10000 h 10000"/>
                  <a:gd name="connsiteX47" fmla="*/ 7601 w 10000"/>
                  <a:gd name="connsiteY47" fmla="*/ 9737 h 10000"/>
                  <a:gd name="connsiteX48" fmla="*/ 8474 w 10000"/>
                  <a:gd name="connsiteY48" fmla="*/ 9737 h 10000"/>
                  <a:gd name="connsiteX49" fmla="*/ 8474 w 10000"/>
                  <a:gd name="connsiteY49" fmla="*/ 9340 h 10000"/>
                  <a:gd name="connsiteX50" fmla="*/ 8037 w 10000"/>
                  <a:gd name="connsiteY50" fmla="*/ 9209 h 10000"/>
                  <a:gd name="connsiteX51" fmla="*/ 7788 w 10000"/>
                  <a:gd name="connsiteY51" fmla="*/ 8655 h 10000"/>
                  <a:gd name="connsiteX52" fmla="*/ 7414 w 10000"/>
                  <a:gd name="connsiteY52" fmla="*/ 8470 h 10000"/>
                  <a:gd name="connsiteX53" fmla="*/ 7227 w 10000"/>
                  <a:gd name="connsiteY53" fmla="*/ 8206 h 10000"/>
                  <a:gd name="connsiteX54" fmla="*/ 6709 w 10000"/>
                  <a:gd name="connsiteY54" fmla="*/ 6887 h 10000"/>
                  <a:gd name="connsiteX55" fmla="*/ 7044 w 10000"/>
                  <a:gd name="connsiteY55" fmla="*/ 6913 h 10000"/>
                  <a:gd name="connsiteX56" fmla="*/ 7120 w 10000"/>
                  <a:gd name="connsiteY56" fmla="*/ 7343 h 10000"/>
                  <a:gd name="connsiteX57" fmla="*/ 7408 w 10000"/>
                  <a:gd name="connsiteY57" fmla="*/ 7308 h 10000"/>
                  <a:gd name="connsiteX58" fmla="*/ 7477 w 10000"/>
                  <a:gd name="connsiteY58" fmla="*/ 6702 h 10000"/>
                  <a:gd name="connsiteX59" fmla="*/ 7882 w 10000"/>
                  <a:gd name="connsiteY59" fmla="*/ 6465 h 10000"/>
                  <a:gd name="connsiteX60" fmla="*/ 7975 w 10000"/>
                  <a:gd name="connsiteY60" fmla="*/ 6069 h 10000"/>
                  <a:gd name="connsiteX61" fmla="*/ 8629 w 10000"/>
                  <a:gd name="connsiteY61" fmla="*/ 5436 h 10000"/>
                  <a:gd name="connsiteX62" fmla="*/ 8816 w 10000"/>
                  <a:gd name="connsiteY62" fmla="*/ 4881 h 10000"/>
                  <a:gd name="connsiteX63" fmla="*/ 8785 w 10000"/>
                  <a:gd name="connsiteY63" fmla="*/ 4406 h 10000"/>
                  <a:gd name="connsiteX64" fmla="*/ 9128 w 10000"/>
                  <a:gd name="connsiteY64" fmla="*/ 3245 h 10000"/>
                  <a:gd name="connsiteX65" fmla="*/ 9938 w 10000"/>
                  <a:gd name="connsiteY65" fmla="*/ 2955 h 10000"/>
                  <a:gd name="connsiteX66" fmla="*/ 10000 w 10000"/>
                  <a:gd name="connsiteY66" fmla="*/ 2717 h 10000"/>
                  <a:gd name="connsiteX67" fmla="*/ 9346 w 10000"/>
                  <a:gd name="connsiteY67" fmla="*/ 2268 h 10000"/>
                  <a:gd name="connsiteX68" fmla="*/ 9252 w 10000"/>
                  <a:gd name="connsiteY68" fmla="*/ 1081 h 10000"/>
                  <a:gd name="connsiteX69" fmla="*/ 9065 w 10000"/>
                  <a:gd name="connsiteY69" fmla="*/ 898 h 10000"/>
                  <a:gd name="connsiteX70" fmla="*/ 9034 w 10000"/>
                  <a:gd name="connsiteY70" fmla="*/ 607 h 10000"/>
                  <a:gd name="connsiteX71" fmla="*/ 8287 w 10000"/>
                  <a:gd name="connsiteY71" fmla="*/ 0 h 10000"/>
                  <a:gd name="connsiteX0" fmla="*/ 8287 w 10000"/>
                  <a:gd name="connsiteY0" fmla="*/ 0 h 10000"/>
                  <a:gd name="connsiteX1" fmla="*/ 8037 w 10000"/>
                  <a:gd name="connsiteY1" fmla="*/ 158 h 10000"/>
                  <a:gd name="connsiteX2" fmla="*/ 7882 w 10000"/>
                  <a:gd name="connsiteY2" fmla="*/ 132 h 10000"/>
                  <a:gd name="connsiteX3" fmla="*/ 7726 w 10000"/>
                  <a:gd name="connsiteY3" fmla="*/ 421 h 10000"/>
                  <a:gd name="connsiteX4" fmla="*/ 7414 w 10000"/>
                  <a:gd name="connsiteY4" fmla="*/ 502 h 10000"/>
                  <a:gd name="connsiteX5" fmla="*/ 7290 w 10000"/>
                  <a:gd name="connsiteY5" fmla="*/ 712 h 10000"/>
                  <a:gd name="connsiteX6" fmla="*/ 7040 w 10000"/>
                  <a:gd name="connsiteY6" fmla="*/ 712 h 10000"/>
                  <a:gd name="connsiteX7" fmla="*/ 6822 w 10000"/>
                  <a:gd name="connsiteY7" fmla="*/ 633 h 10000"/>
                  <a:gd name="connsiteX8" fmla="*/ 5763 w 10000"/>
                  <a:gd name="connsiteY8" fmla="*/ 607 h 10000"/>
                  <a:gd name="connsiteX9" fmla="*/ 5826 w 10000"/>
                  <a:gd name="connsiteY9" fmla="*/ 502 h 10000"/>
                  <a:gd name="connsiteX10" fmla="*/ 5732 w 10000"/>
                  <a:gd name="connsiteY10" fmla="*/ 502 h 10000"/>
                  <a:gd name="connsiteX11" fmla="*/ 5670 w 10000"/>
                  <a:gd name="connsiteY11" fmla="*/ 607 h 10000"/>
                  <a:gd name="connsiteX12" fmla="*/ 1900 w 10000"/>
                  <a:gd name="connsiteY12" fmla="*/ 607 h 10000"/>
                  <a:gd name="connsiteX13" fmla="*/ 1900 w 10000"/>
                  <a:gd name="connsiteY13" fmla="*/ 1636 h 10000"/>
                  <a:gd name="connsiteX14" fmla="*/ 1308 w 10000"/>
                  <a:gd name="connsiteY14" fmla="*/ 1663 h 10000"/>
                  <a:gd name="connsiteX15" fmla="*/ 1308 w 10000"/>
                  <a:gd name="connsiteY15" fmla="*/ 1952 h 10000"/>
                  <a:gd name="connsiteX16" fmla="*/ 1308 w 10000"/>
                  <a:gd name="connsiteY16" fmla="*/ 3931 h 10000"/>
                  <a:gd name="connsiteX17" fmla="*/ 654 w 10000"/>
                  <a:gd name="connsiteY17" fmla="*/ 4011 h 10000"/>
                  <a:gd name="connsiteX18" fmla="*/ 561 w 10000"/>
                  <a:gd name="connsiteY18" fmla="*/ 4275 h 10000"/>
                  <a:gd name="connsiteX19" fmla="*/ 249 w 10000"/>
                  <a:gd name="connsiteY19" fmla="*/ 4618 h 10000"/>
                  <a:gd name="connsiteX20" fmla="*/ 249 w 10000"/>
                  <a:gd name="connsiteY20" fmla="*/ 4829 h 10000"/>
                  <a:gd name="connsiteX21" fmla="*/ 156 w 10000"/>
                  <a:gd name="connsiteY21" fmla="*/ 4934 h 10000"/>
                  <a:gd name="connsiteX22" fmla="*/ 0 w 10000"/>
                  <a:gd name="connsiteY22" fmla="*/ 5409 h 10000"/>
                  <a:gd name="connsiteX23" fmla="*/ 0 w 10000"/>
                  <a:gd name="connsiteY23" fmla="*/ 5567 h 10000"/>
                  <a:gd name="connsiteX24" fmla="*/ 249 w 10000"/>
                  <a:gd name="connsiteY24" fmla="*/ 5541 h 10000"/>
                  <a:gd name="connsiteX25" fmla="*/ 312 w 10000"/>
                  <a:gd name="connsiteY25" fmla="*/ 5805 h 10000"/>
                  <a:gd name="connsiteX26" fmla="*/ 623 w 10000"/>
                  <a:gd name="connsiteY26" fmla="*/ 6307 h 10000"/>
                  <a:gd name="connsiteX27" fmla="*/ 498 w 10000"/>
                  <a:gd name="connsiteY27" fmla="*/ 6439 h 10000"/>
                  <a:gd name="connsiteX28" fmla="*/ 997 w 10000"/>
                  <a:gd name="connsiteY28" fmla="*/ 6913 h 10000"/>
                  <a:gd name="connsiteX29" fmla="*/ 997 w 10000"/>
                  <a:gd name="connsiteY29" fmla="*/ 7520 h 10000"/>
                  <a:gd name="connsiteX30" fmla="*/ 1371 w 10000"/>
                  <a:gd name="connsiteY30" fmla="*/ 7652 h 10000"/>
                  <a:gd name="connsiteX31" fmla="*/ 1433 w 10000"/>
                  <a:gd name="connsiteY31" fmla="*/ 7784 h 10000"/>
                  <a:gd name="connsiteX32" fmla="*/ 1626 w 10000"/>
                  <a:gd name="connsiteY32" fmla="*/ 7867 h 10000"/>
                  <a:gd name="connsiteX33" fmla="*/ 1751 w 10000"/>
                  <a:gd name="connsiteY33" fmla="*/ 7550 h 10000"/>
                  <a:gd name="connsiteX34" fmla="*/ 2095 w 10000"/>
                  <a:gd name="connsiteY34" fmla="*/ 7032 h 10000"/>
                  <a:gd name="connsiteX35" fmla="*/ 2613 w 10000"/>
                  <a:gd name="connsiteY35" fmla="*/ 7096 h 10000"/>
                  <a:gd name="connsiteX36" fmla="*/ 2808 w 10000"/>
                  <a:gd name="connsiteY36" fmla="*/ 7355 h 10000"/>
                  <a:gd name="connsiteX37" fmla="*/ 3708 w 10000"/>
                  <a:gd name="connsiteY37" fmla="*/ 7257 h 10000"/>
                  <a:gd name="connsiteX38" fmla="*/ 3782 w 10000"/>
                  <a:gd name="connsiteY38" fmla="*/ 7436 h 10000"/>
                  <a:gd name="connsiteX39" fmla="*/ 4157 w 10000"/>
                  <a:gd name="connsiteY39" fmla="*/ 7419 h 10000"/>
                  <a:gd name="connsiteX40" fmla="*/ 4425 w 10000"/>
                  <a:gd name="connsiteY40" fmla="*/ 7213 h 10000"/>
                  <a:gd name="connsiteX41" fmla="*/ 4707 w 10000"/>
                  <a:gd name="connsiteY41" fmla="*/ 7204 h 10000"/>
                  <a:gd name="connsiteX42" fmla="*/ 4700 w 10000"/>
                  <a:gd name="connsiteY42" fmla="*/ 7052 h 10000"/>
                  <a:gd name="connsiteX43" fmla="*/ 4976 w 10000"/>
                  <a:gd name="connsiteY43" fmla="*/ 6958 h 10000"/>
                  <a:gd name="connsiteX44" fmla="*/ 5566 w 10000"/>
                  <a:gd name="connsiteY44" fmla="*/ 7287 h 10000"/>
                  <a:gd name="connsiteX45" fmla="*/ 6217 w 10000"/>
                  <a:gd name="connsiteY45" fmla="*/ 6648 h 10000"/>
                  <a:gd name="connsiteX46" fmla="*/ 7290 w 10000"/>
                  <a:gd name="connsiteY46" fmla="*/ 10000 h 10000"/>
                  <a:gd name="connsiteX47" fmla="*/ 7601 w 10000"/>
                  <a:gd name="connsiteY47" fmla="*/ 9737 h 10000"/>
                  <a:gd name="connsiteX48" fmla="*/ 8474 w 10000"/>
                  <a:gd name="connsiteY48" fmla="*/ 9737 h 10000"/>
                  <a:gd name="connsiteX49" fmla="*/ 8037 w 10000"/>
                  <a:gd name="connsiteY49" fmla="*/ 9209 h 10000"/>
                  <a:gd name="connsiteX50" fmla="*/ 7788 w 10000"/>
                  <a:gd name="connsiteY50" fmla="*/ 8655 h 10000"/>
                  <a:gd name="connsiteX51" fmla="*/ 7414 w 10000"/>
                  <a:gd name="connsiteY51" fmla="*/ 8470 h 10000"/>
                  <a:gd name="connsiteX52" fmla="*/ 7227 w 10000"/>
                  <a:gd name="connsiteY52" fmla="*/ 8206 h 10000"/>
                  <a:gd name="connsiteX53" fmla="*/ 6709 w 10000"/>
                  <a:gd name="connsiteY53" fmla="*/ 6887 h 10000"/>
                  <a:gd name="connsiteX54" fmla="*/ 7044 w 10000"/>
                  <a:gd name="connsiteY54" fmla="*/ 6913 h 10000"/>
                  <a:gd name="connsiteX55" fmla="*/ 7120 w 10000"/>
                  <a:gd name="connsiteY55" fmla="*/ 7343 h 10000"/>
                  <a:gd name="connsiteX56" fmla="*/ 7408 w 10000"/>
                  <a:gd name="connsiteY56" fmla="*/ 7308 h 10000"/>
                  <a:gd name="connsiteX57" fmla="*/ 7477 w 10000"/>
                  <a:gd name="connsiteY57" fmla="*/ 6702 h 10000"/>
                  <a:gd name="connsiteX58" fmla="*/ 7882 w 10000"/>
                  <a:gd name="connsiteY58" fmla="*/ 6465 h 10000"/>
                  <a:gd name="connsiteX59" fmla="*/ 7975 w 10000"/>
                  <a:gd name="connsiteY59" fmla="*/ 6069 h 10000"/>
                  <a:gd name="connsiteX60" fmla="*/ 8629 w 10000"/>
                  <a:gd name="connsiteY60" fmla="*/ 5436 h 10000"/>
                  <a:gd name="connsiteX61" fmla="*/ 8816 w 10000"/>
                  <a:gd name="connsiteY61" fmla="*/ 4881 h 10000"/>
                  <a:gd name="connsiteX62" fmla="*/ 8785 w 10000"/>
                  <a:gd name="connsiteY62" fmla="*/ 4406 h 10000"/>
                  <a:gd name="connsiteX63" fmla="*/ 9128 w 10000"/>
                  <a:gd name="connsiteY63" fmla="*/ 3245 h 10000"/>
                  <a:gd name="connsiteX64" fmla="*/ 9938 w 10000"/>
                  <a:gd name="connsiteY64" fmla="*/ 2955 h 10000"/>
                  <a:gd name="connsiteX65" fmla="*/ 10000 w 10000"/>
                  <a:gd name="connsiteY65" fmla="*/ 2717 h 10000"/>
                  <a:gd name="connsiteX66" fmla="*/ 9346 w 10000"/>
                  <a:gd name="connsiteY66" fmla="*/ 2268 h 10000"/>
                  <a:gd name="connsiteX67" fmla="*/ 9252 w 10000"/>
                  <a:gd name="connsiteY67" fmla="*/ 1081 h 10000"/>
                  <a:gd name="connsiteX68" fmla="*/ 9065 w 10000"/>
                  <a:gd name="connsiteY68" fmla="*/ 898 h 10000"/>
                  <a:gd name="connsiteX69" fmla="*/ 9034 w 10000"/>
                  <a:gd name="connsiteY69" fmla="*/ 607 h 10000"/>
                  <a:gd name="connsiteX70" fmla="*/ 8287 w 10000"/>
                  <a:gd name="connsiteY70" fmla="*/ 0 h 10000"/>
                  <a:gd name="connsiteX0" fmla="*/ 8287 w 10000"/>
                  <a:gd name="connsiteY0" fmla="*/ 0 h 10000"/>
                  <a:gd name="connsiteX1" fmla="*/ 8037 w 10000"/>
                  <a:gd name="connsiteY1" fmla="*/ 158 h 10000"/>
                  <a:gd name="connsiteX2" fmla="*/ 7882 w 10000"/>
                  <a:gd name="connsiteY2" fmla="*/ 132 h 10000"/>
                  <a:gd name="connsiteX3" fmla="*/ 7726 w 10000"/>
                  <a:gd name="connsiteY3" fmla="*/ 421 h 10000"/>
                  <a:gd name="connsiteX4" fmla="*/ 7414 w 10000"/>
                  <a:gd name="connsiteY4" fmla="*/ 502 h 10000"/>
                  <a:gd name="connsiteX5" fmla="*/ 7290 w 10000"/>
                  <a:gd name="connsiteY5" fmla="*/ 712 h 10000"/>
                  <a:gd name="connsiteX6" fmla="*/ 7040 w 10000"/>
                  <a:gd name="connsiteY6" fmla="*/ 712 h 10000"/>
                  <a:gd name="connsiteX7" fmla="*/ 6822 w 10000"/>
                  <a:gd name="connsiteY7" fmla="*/ 633 h 10000"/>
                  <a:gd name="connsiteX8" fmla="*/ 5763 w 10000"/>
                  <a:gd name="connsiteY8" fmla="*/ 607 h 10000"/>
                  <a:gd name="connsiteX9" fmla="*/ 5826 w 10000"/>
                  <a:gd name="connsiteY9" fmla="*/ 502 h 10000"/>
                  <a:gd name="connsiteX10" fmla="*/ 5732 w 10000"/>
                  <a:gd name="connsiteY10" fmla="*/ 502 h 10000"/>
                  <a:gd name="connsiteX11" fmla="*/ 5670 w 10000"/>
                  <a:gd name="connsiteY11" fmla="*/ 607 h 10000"/>
                  <a:gd name="connsiteX12" fmla="*/ 1900 w 10000"/>
                  <a:gd name="connsiteY12" fmla="*/ 607 h 10000"/>
                  <a:gd name="connsiteX13" fmla="*/ 1900 w 10000"/>
                  <a:gd name="connsiteY13" fmla="*/ 1636 h 10000"/>
                  <a:gd name="connsiteX14" fmla="*/ 1308 w 10000"/>
                  <a:gd name="connsiteY14" fmla="*/ 1663 h 10000"/>
                  <a:gd name="connsiteX15" fmla="*/ 1308 w 10000"/>
                  <a:gd name="connsiteY15" fmla="*/ 1952 h 10000"/>
                  <a:gd name="connsiteX16" fmla="*/ 1308 w 10000"/>
                  <a:gd name="connsiteY16" fmla="*/ 3931 h 10000"/>
                  <a:gd name="connsiteX17" fmla="*/ 654 w 10000"/>
                  <a:gd name="connsiteY17" fmla="*/ 4011 h 10000"/>
                  <a:gd name="connsiteX18" fmla="*/ 561 w 10000"/>
                  <a:gd name="connsiteY18" fmla="*/ 4275 h 10000"/>
                  <a:gd name="connsiteX19" fmla="*/ 249 w 10000"/>
                  <a:gd name="connsiteY19" fmla="*/ 4618 h 10000"/>
                  <a:gd name="connsiteX20" fmla="*/ 249 w 10000"/>
                  <a:gd name="connsiteY20" fmla="*/ 4829 h 10000"/>
                  <a:gd name="connsiteX21" fmla="*/ 156 w 10000"/>
                  <a:gd name="connsiteY21" fmla="*/ 4934 h 10000"/>
                  <a:gd name="connsiteX22" fmla="*/ 0 w 10000"/>
                  <a:gd name="connsiteY22" fmla="*/ 5409 h 10000"/>
                  <a:gd name="connsiteX23" fmla="*/ 0 w 10000"/>
                  <a:gd name="connsiteY23" fmla="*/ 5567 h 10000"/>
                  <a:gd name="connsiteX24" fmla="*/ 249 w 10000"/>
                  <a:gd name="connsiteY24" fmla="*/ 5541 h 10000"/>
                  <a:gd name="connsiteX25" fmla="*/ 312 w 10000"/>
                  <a:gd name="connsiteY25" fmla="*/ 5805 h 10000"/>
                  <a:gd name="connsiteX26" fmla="*/ 623 w 10000"/>
                  <a:gd name="connsiteY26" fmla="*/ 6307 h 10000"/>
                  <a:gd name="connsiteX27" fmla="*/ 498 w 10000"/>
                  <a:gd name="connsiteY27" fmla="*/ 6439 h 10000"/>
                  <a:gd name="connsiteX28" fmla="*/ 997 w 10000"/>
                  <a:gd name="connsiteY28" fmla="*/ 6913 h 10000"/>
                  <a:gd name="connsiteX29" fmla="*/ 997 w 10000"/>
                  <a:gd name="connsiteY29" fmla="*/ 7520 h 10000"/>
                  <a:gd name="connsiteX30" fmla="*/ 1371 w 10000"/>
                  <a:gd name="connsiteY30" fmla="*/ 7652 h 10000"/>
                  <a:gd name="connsiteX31" fmla="*/ 1433 w 10000"/>
                  <a:gd name="connsiteY31" fmla="*/ 7784 h 10000"/>
                  <a:gd name="connsiteX32" fmla="*/ 1626 w 10000"/>
                  <a:gd name="connsiteY32" fmla="*/ 7867 h 10000"/>
                  <a:gd name="connsiteX33" fmla="*/ 1751 w 10000"/>
                  <a:gd name="connsiteY33" fmla="*/ 7550 h 10000"/>
                  <a:gd name="connsiteX34" fmla="*/ 2095 w 10000"/>
                  <a:gd name="connsiteY34" fmla="*/ 7032 h 10000"/>
                  <a:gd name="connsiteX35" fmla="*/ 2613 w 10000"/>
                  <a:gd name="connsiteY35" fmla="*/ 7096 h 10000"/>
                  <a:gd name="connsiteX36" fmla="*/ 2808 w 10000"/>
                  <a:gd name="connsiteY36" fmla="*/ 7355 h 10000"/>
                  <a:gd name="connsiteX37" fmla="*/ 3708 w 10000"/>
                  <a:gd name="connsiteY37" fmla="*/ 7257 h 10000"/>
                  <a:gd name="connsiteX38" fmla="*/ 3782 w 10000"/>
                  <a:gd name="connsiteY38" fmla="*/ 7436 h 10000"/>
                  <a:gd name="connsiteX39" fmla="*/ 4157 w 10000"/>
                  <a:gd name="connsiteY39" fmla="*/ 7419 h 10000"/>
                  <a:gd name="connsiteX40" fmla="*/ 4425 w 10000"/>
                  <a:gd name="connsiteY40" fmla="*/ 7213 h 10000"/>
                  <a:gd name="connsiteX41" fmla="*/ 4707 w 10000"/>
                  <a:gd name="connsiteY41" fmla="*/ 7204 h 10000"/>
                  <a:gd name="connsiteX42" fmla="*/ 4700 w 10000"/>
                  <a:gd name="connsiteY42" fmla="*/ 7052 h 10000"/>
                  <a:gd name="connsiteX43" fmla="*/ 4976 w 10000"/>
                  <a:gd name="connsiteY43" fmla="*/ 6958 h 10000"/>
                  <a:gd name="connsiteX44" fmla="*/ 5566 w 10000"/>
                  <a:gd name="connsiteY44" fmla="*/ 7287 h 10000"/>
                  <a:gd name="connsiteX45" fmla="*/ 6217 w 10000"/>
                  <a:gd name="connsiteY45" fmla="*/ 6648 h 10000"/>
                  <a:gd name="connsiteX46" fmla="*/ 7290 w 10000"/>
                  <a:gd name="connsiteY46" fmla="*/ 10000 h 10000"/>
                  <a:gd name="connsiteX47" fmla="*/ 7601 w 10000"/>
                  <a:gd name="connsiteY47" fmla="*/ 9737 h 10000"/>
                  <a:gd name="connsiteX48" fmla="*/ 8037 w 10000"/>
                  <a:gd name="connsiteY48" fmla="*/ 9209 h 10000"/>
                  <a:gd name="connsiteX49" fmla="*/ 7788 w 10000"/>
                  <a:gd name="connsiteY49" fmla="*/ 8655 h 10000"/>
                  <a:gd name="connsiteX50" fmla="*/ 7414 w 10000"/>
                  <a:gd name="connsiteY50" fmla="*/ 8470 h 10000"/>
                  <a:gd name="connsiteX51" fmla="*/ 7227 w 10000"/>
                  <a:gd name="connsiteY51" fmla="*/ 8206 h 10000"/>
                  <a:gd name="connsiteX52" fmla="*/ 6709 w 10000"/>
                  <a:gd name="connsiteY52" fmla="*/ 6887 h 10000"/>
                  <a:gd name="connsiteX53" fmla="*/ 7044 w 10000"/>
                  <a:gd name="connsiteY53" fmla="*/ 6913 h 10000"/>
                  <a:gd name="connsiteX54" fmla="*/ 7120 w 10000"/>
                  <a:gd name="connsiteY54" fmla="*/ 7343 h 10000"/>
                  <a:gd name="connsiteX55" fmla="*/ 7408 w 10000"/>
                  <a:gd name="connsiteY55" fmla="*/ 7308 h 10000"/>
                  <a:gd name="connsiteX56" fmla="*/ 7477 w 10000"/>
                  <a:gd name="connsiteY56" fmla="*/ 6702 h 10000"/>
                  <a:gd name="connsiteX57" fmla="*/ 7882 w 10000"/>
                  <a:gd name="connsiteY57" fmla="*/ 6465 h 10000"/>
                  <a:gd name="connsiteX58" fmla="*/ 7975 w 10000"/>
                  <a:gd name="connsiteY58" fmla="*/ 6069 h 10000"/>
                  <a:gd name="connsiteX59" fmla="*/ 8629 w 10000"/>
                  <a:gd name="connsiteY59" fmla="*/ 5436 h 10000"/>
                  <a:gd name="connsiteX60" fmla="*/ 8816 w 10000"/>
                  <a:gd name="connsiteY60" fmla="*/ 4881 h 10000"/>
                  <a:gd name="connsiteX61" fmla="*/ 8785 w 10000"/>
                  <a:gd name="connsiteY61" fmla="*/ 4406 h 10000"/>
                  <a:gd name="connsiteX62" fmla="*/ 9128 w 10000"/>
                  <a:gd name="connsiteY62" fmla="*/ 3245 h 10000"/>
                  <a:gd name="connsiteX63" fmla="*/ 9938 w 10000"/>
                  <a:gd name="connsiteY63" fmla="*/ 2955 h 10000"/>
                  <a:gd name="connsiteX64" fmla="*/ 10000 w 10000"/>
                  <a:gd name="connsiteY64" fmla="*/ 2717 h 10000"/>
                  <a:gd name="connsiteX65" fmla="*/ 9346 w 10000"/>
                  <a:gd name="connsiteY65" fmla="*/ 2268 h 10000"/>
                  <a:gd name="connsiteX66" fmla="*/ 9252 w 10000"/>
                  <a:gd name="connsiteY66" fmla="*/ 1081 h 10000"/>
                  <a:gd name="connsiteX67" fmla="*/ 9065 w 10000"/>
                  <a:gd name="connsiteY67" fmla="*/ 898 h 10000"/>
                  <a:gd name="connsiteX68" fmla="*/ 9034 w 10000"/>
                  <a:gd name="connsiteY68" fmla="*/ 607 h 10000"/>
                  <a:gd name="connsiteX69" fmla="*/ 8287 w 10000"/>
                  <a:gd name="connsiteY69" fmla="*/ 0 h 10000"/>
                  <a:gd name="connsiteX0" fmla="*/ 8287 w 10000"/>
                  <a:gd name="connsiteY0" fmla="*/ 0 h 10000"/>
                  <a:gd name="connsiteX1" fmla="*/ 8037 w 10000"/>
                  <a:gd name="connsiteY1" fmla="*/ 158 h 10000"/>
                  <a:gd name="connsiteX2" fmla="*/ 7882 w 10000"/>
                  <a:gd name="connsiteY2" fmla="*/ 132 h 10000"/>
                  <a:gd name="connsiteX3" fmla="*/ 7726 w 10000"/>
                  <a:gd name="connsiteY3" fmla="*/ 421 h 10000"/>
                  <a:gd name="connsiteX4" fmla="*/ 7414 w 10000"/>
                  <a:gd name="connsiteY4" fmla="*/ 502 h 10000"/>
                  <a:gd name="connsiteX5" fmla="*/ 7290 w 10000"/>
                  <a:gd name="connsiteY5" fmla="*/ 712 h 10000"/>
                  <a:gd name="connsiteX6" fmla="*/ 7040 w 10000"/>
                  <a:gd name="connsiteY6" fmla="*/ 712 h 10000"/>
                  <a:gd name="connsiteX7" fmla="*/ 6822 w 10000"/>
                  <a:gd name="connsiteY7" fmla="*/ 633 h 10000"/>
                  <a:gd name="connsiteX8" fmla="*/ 5763 w 10000"/>
                  <a:gd name="connsiteY8" fmla="*/ 607 h 10000"/>
                  <a:gd name="connsiteX9" fmla="*/ 5826 w 10000"/>
                  <a:gd name="connsiteY9" fmla="*/ 502 h 10000"/>
                  <a:gd name="connsiteX10" fmla="*/ 5732 w 10000"/>
                  <a:gd name="connsiteY10" fmla="*/ 502 h 10000"/>
                  <a:gd name="connsiteX11" fmla="*/ 5670 w 10000"/>
                  <a:gd name="connsiteY11" fmla="*/ 607 h 10000"/>
                  <a:gd name="connsiteX12" fmla="*/ 1900 w 10000"/>
                  <a:gd name="connsiteY12" fmla="*/ 607 h 10000"/>
                  <a:gd name="connsiteX13" fmla="*/ 1900 w 10000"/>
                  <a:gd name="connsiteY13" fmla="*/ 1636 h 10000"/>
                  <a:gd name="connsiteX14" fmla="*/ 1308 w 10000"/>
                  <a:gd name="connsiteY14" fmla="*/ 1663 h 10000"/>
                  <a:gd name="connsiteX15" fmla="*/ 1308 w 10000"/>
                  <a:gd name="connsiteY15" fmla="*/ 1952 h 10000"/>
                  <a:gd name="connsiteX16" fmla="*/ 1308 w 10000"/>
                  <a:gd name="connsiteY16" fmla="*/ 3931 h 10000"/>
                  <a:gd name="connsiteX17" fmla="*/ 654 w 10000"/>
                  <a:gd name="connsiteY17" fmla="*/ 4011 h 10000"/>
                  <a:gd name="connsiteX18" fmla="*/ 561 w 10000"/>
                  <a:gd name="connsiteY18" fmla="*/ 4275 h 10000"/>
                  <a:gd name="connsiteX19" fmla="*/ 249 w 10000"/>
                  <a:gd name="connsiteY19" fmla="*/ 4618 h 10000"/>
                  <a:gd name="connsiteX20" fmla="*/ 249 w 10000"/>
                  <a:gd name="connsiteY20" fmla="*/ 4829 h 10000"/>
                  <a:gd name="connsiteX21" fmla="*/ 156 w 10000"/>
                  <a:gd name="connsiteY21" fmla="*/ 4934 h 10000"/>
                  <a:gd name="connsiteX22" fmla="*/ 0 w 10000"/>
                  <a:gd name="connsiteY22" fmla="*/ 5409 h 10000"/>
                  <a:gd name="connsiteX23" fmla="*/ 0 w 10000"/>
                  <a:gd name="connsiteY23" fmla="*/ 5567 h 10000"/>
                  <a:gd name="connsiteX24" fmla="*/ 249 w 10000"/>
                  <a:gd name="connsiteY24" fmla="*/ 5541 h 10000"/>
                  <a:gd name="connsiteX25" fmla="*/ 312 w 10000"/>
                  <a:gd name="connsiteY25" fmla="*/ 5805 h 10000"/>
                  <a:gd name="connsiteX26" fmla="*/ 623 w 10000"/>
                  <a:gd name="connsiteY26" fmla="*/ 6307 h 10000"/>
                  <a:gd name="connsiteX27" fmla="*/ 498 w 10000"/>
                  <a:gd name="connsiteY27" fmla="*/ 6439 h 10000"/>
                  <a:gd name="connsiteX28" fmla="*/ 997 w 10000"/>
                  <a:gd name="connsiteY28" fmla="*/ 6913 h 10000"/>
                  <a:gd name="connsiteX29" fmla="*/ 997 w 10000"/>
                  <a:gd name="connsiteY29" fmla="*/ 7520 h 10000"/>
                  <a:gd name="connsiteX30" fmla="*/ 1371 w 10000"/>
                  <a:gd name="connsiteY30" fmla="*/ 7652 h 10000"/>
                  <a:gd name="connsiteX31" fmla="*/ 1433 w 10000"/>
                  <a:gd name="connsiteY31" fmla="*/ 7784 h 10000"/>
                  <a:gd name="connsiteX32" fmla="*/ 1626 w 10000"/>
                  <a:gd name="connsiteY32" fmla="*/ 7867 h 10000"/>
                  <a:gd name="connsiteX33" fmla="*/ 1751 w 10000"/>
                  <a:gd name="connsiteY33" fmla="*/ 7550 h 10000"/>
                  <a:gd name="connsiteX34" fmla="*/ 2095 w 10000"/>
                  <a:gd name="connsiteY34" fmla="*/ 7032 h 10000"/>
                  <a:gd name="connsiteX35" fmla="*/ 2613 w 10000"/>
                  <a:gd name="connsiteY35" fmla="*/ 7096 h 10000"/>
                  <a:gd name="connsiteX36" fmla="*/ 2808 w 10000"/>
                  <a:gd name="connsiteY36" fmla="*/ 7355 h 10000"/>
                  <a:gd name="connsiteX37" fmla="*/ 3708 w 10000"/>
                  <a:gd name="connsiteY37" fmla="*/ 7257 h 10000"/>
                  <a:gd name="connsiteX38" fmla="*/ 3782 w 10000"/>
                  <a:gd name="connsiteY38" fmla="*/ 7436 h 10000"/>
                  <a:gd name="connsiteX39" fmla="*/ 4157 w 10000"/>
                  <a:gd name="connsiteY39" fmla="*/ 7419 h 10000"/>
                  <a:gd name="connsiteX40" fmla="*/ 4425 w 10000"/>
                  <a:gd name="connsiteY40" fmla="*/ 7213 h 10000"/>
                  <a:gd name="connsiteX41" fmla="*/ 4707 w 10000"/>
                  <a:gd name="connsiteY41" fmla="*/ 7204 h 10000"/>
                  <a:gd name="connsiteX42" fmla="*/ 4700 w 10000"/>
                  <a:gd name="connsiteY42" fmla="*/ 7052 h 10000"/>
                  <a:gd name="connsiteX43" fmla="*/ 4976 w 10000"/>
                  <a:gd name="connsiteY43" fmla="*/ 6958 h 10000"/>
                  <a:gd name="connsiteX44" fmla="*/ 5566 w 10000"/>
                  <a:gd name="connsiteY44" fmla="*/ 7287 h 10000"/>
                  <a:gd name="connsiteX45" fmla="*/ 6217 w 10000"/>
                  <a:gd name="connsiteY45" fmla="*/ 6648 h 10000"/>
                  <a:gd name="connsiteX46" fmla="*/ 7290 w 10000"/>
                  <a:gd name="connsiteY46" fmla="*/ 10000 h 10000"/>
                  <a:gd name="connsiteX47" fmla="*/ 8037 w 10000"/>
                  <a:gd name="connsiteY47" fmla="*/ 9209 h 10000"/>
                  <a:gd name="connsiteX48" fmla="*/ 7788 w 10000"/>
                  <a:gd name="connsiteY48" fmla="*/ 8655 h 10000"/>
                  <a:gd name="connsiteX49" fmla="*/ 7414 w 10000"/>
                  <a:gd name="connsiteY49" fmla="*/ 8470 h 10000"/>
                  <a:gd name="connsiteX50" fmla="*/ 7227 w 10000"/>
                  <a:gd name="connsiteY50" fmla="*/ 8206 h 10000"/>
                  <a:gd name="connsiteX51" fmla="*/ 6709 w 10000"/>
                  <a:gd name="connsiteY51" fmla="*/ 6887 h 10000"/>
                  <a:gd name="connsiteX52" fmla="*/ 7044 w 10000"/>
                  <a:gd name="connsiteY52" fmla="*/ 6913 h 10000"/>
                  <a:gd name="connsiteX53" fmla="*/ 7120 w 10000"/>
                  <a:gd name="connsiteY53" fmla="*/ 7343 h 10000"/>
                  <a:gd name="connsiteX54" fmla="*/ 7408 w 10000"/>
                  <a:gd name="connsiteY54" fmla="*/ 7308 h 10000"/>
                  <a:gd name="connsiteX55" fmla="*/ 7477 w 10000"/>
                  <a:gd name="connsiteY55" fmla="*/ 6702 h 10000"/>
                  <a:gd name="connsiteX56" fmla="*/ 7882 w 10000"/>
                  <a:gd name="connsiteY56" fmla="*/ 6465 h 10000"/>
                  <a:gd name="connsiteX57" fmla="*/ 7975 w 10000"/>
                  <a:gd name="connsiteY57" fmla="*/ 6069 h 10000"/>
                  <a:gd name="connsiteX58" fmla="*/ 8629 w 10000"/>
                  <a:gd name="connsiteY58" fmla="*/ 5436 h 10000"/>
                  <a:gd name="connsiteX59" fmla="*/ 8816 w 10000"/>
                  <a:gd name="connsiteY59" fmla="*/ 4881 h 10000"/>
                  <a:gd name="connsiteX60" fmla="*/ 8785 w 10000"/>
                  <a:gd name="connsiteY60" fmla="*/ 4406 h 10000"/>
                  <a:gd name="connsiteX61" fmla="*/ 9128 w 10000"/>
                  <a:gd name="connsiteY61" fmla="*/ 3245 h 10000"/>
                  <a:gd name="connsiteX62" fmla="*/ 9938 w 10000"/>
                  <a:gd name="connsiteY62" fmla="*/ 2955 h 10000"/>
                  <a:gd name="connsiteX63" fmla="*/ 10000 w 10000"/>
                  <a:gd name="connsiteY63" fmla="*/ 2717 h 10000"/>
                  <a:gd name="connsiteX64" fmla="*/ 9346 w 10000"/>
                  <a:gd name="connsiteY64" fmla="*/ 2268 h 10000"/>
                  <a:gd name="connsiteX65" fmla="*/ 9252 w 10000"/>
                  <a:gd name="connsiteY65" fmla="*/ 1081 h 10000"/>
                  <a:gd name="connsiteX66" fmla="*/ 9065 w 10000"/>
                  <a:gd name="connsiteY66" fmla="*/ 898 h 10000"/>
                  <a:gd name="connsiteX67" fmla="*/ 9034 w 10000"/>
                  <a:gd name="connsiteY67" fmla="*/ 607 h 10000"/>
                  <a:gd name="connsiteX68" fmla="*/ 8287 w 10000"/>
                  <a:gd name="connsiteY68" fmla="*/ 0 h 10000"/>
                  <a:gd name="connsiteX0" fmla="*/ 8287 w 10000"/>
                  <a:gd name="connsiteY0" fmla="*/ 0 h 9209"/>
                  <a:gd name="connsiteX1" fmla="*/ 8037 w 10000"/>
                  <a:gd name="connsiteY1" fmla="*/ 158 h 9209"/>
                  <a:gd name="connsiteX2" fmla="*/ 7882 w 10000"/>
                  <a:gd name="connsiteY2" fmla="*/ 132 h 9209"/>
                  <a:gd name="connsiteX3" fmla="*/ 7726 w 10000"/>
                  <a:gd name="connsiteY3" fmla="*/ 421 h 9209"/>
                  <a:gd name="connsiteX4" fmla="*/ 7414 w 10000"/>
                  <a:gd name="connsiteY4" fmla="*/ 502 h 9209"/>
                  <a:gd name="connsiteX5" fmla="*/ 7290 w 10000"/>
                  <a:gd name="connsiteY5" fmla="*/ 712 h 9209"/>
                  <a:gd name="connsiteX6" fmla="*/ 7040 w 10000"/>
                  <a:gd name="connsiteY6" fmla="*/ 712 h 9209"/>
                  <a:gd name="connsiteX7" fmla="*/ 6822 w 10000"/>
                  <a:gd name="connsiteY7" fmla="*/ 633 h 9209"/>
                  <a:gd name="connsiteX8" fmla="*/ 5763 w 10000"/>
                  <a:gd name="connsiteY8" fmla="*/ 607 h 9209"/>
                  <a:gd name="connsiteX9" fmla="*/ 5826 w 10000"/>
                  <a:gd name="connsiteY9" fmla="*/ 502 h 9209"/>
                  <a:gd name="connsiteX10" fmla="*/ 5732 w 10000"/>
                  <a:gd name="connsiteY10" fmla="*/ 502 h 9209"/>
                  <a:gd name="connsiteX11" fmla="*/ 5670 w 10000"/>
                  <a:gd name="connsiteY11" fmla="*/ 607 h 9209"/>
                  <a:gd name="connsiteX12" fmla="*/ 1900 w 10000"/>
                  <a:gd name="connsiteY12" fmla="*/ 607 h 9209"/>
                  <a:gd name="connsiteX13" fmla="*/ 1900 w 10000"/>
                  <a:gd name="connsiteY13" fmla="*/ 1636 h 9209"/>
                  <a:gd name="connsiteX14" fmla="*/ 1308 w 10000"/>
                  <a:gd name="connsiteY14" fmla="*/ 1663 h 9209"/>
                  <a:gd name="connsiteX15" fmla="*/ 1308 w 10000"/>
                  <a:gd name="connsiteY15" fmla="*/ 1952 h 9209"/>
                  <a:gd name="connsiteX16" fmla="*/ 1308 w 10000"/>
                  <a:gd name="connsiteY16" fmla="*/ 3931 h 9209"/>
                  <a:gd name="connsiteX17" fmla="*/ 654 w 10000"/>
                  <a:gd name="connsiteY17" fmla="*/ 4011 h 9209"/>
                  <a:gd name="connsiteX18" fmla="*/ 561 w 10000"/>
                  <a:gd name="connsiteY18" fmla="*/ 4275 h 9209"/>
                  <a:gd name="connsiteX19" fmla="*/ 249 w 10000"/>
                  <a:gd name="connsiteY19" fmla="*/ 4618 h 9209"/>
                  <a:gd name="connsiteX20" fmla="*/ 249 w 10000"/>
                  <a:gd name="connsiteY20" fmla="*/ 4829 h 9209"/>
                  <a:gd name="connsiteX21" fmla="*/ 156 w 10000"/>
                  <a:gd name="connsiteY21" fmla="*/ 4934 h 9209"/>
                  <a:gd name="connsiteX22" fmla="*/ 0 w 10000"/>
                  <a:gd name="connsiteY22" fmla="*/ 5409 h 9209"/>
                  <a:gd name="connsiteX23" fmla="*/ 0 w 10000"/>
                  <a:gd name="connsiteY23" fmla="*/ 5567 h 9209"/>
                  <a:gd name="connsiteX24" fmla="*/ 249 w 10000"/>
                  <a:gd name="connsiteY24" fmla="*/ 5541 h 9209"/>
                  <a:gd name="connsiteX25" fmla="*/ 312 w 10000"/>
                  <a:gd name="connsiteY25" fmla="*/ 5805 h 9209"/>
                  <a:gd name="connsiteX26" fmla="*/ 623 w 10000"/>
                  <a:gd name="connsiteY26" fmla="*/ 6307 h 9209"/>
                  <a:gd name="connsiteX27" fmla="*/ 498 w 10000"/>
                  <a:gd name="connsiteY27" fmla="*/ 6439 h 9209"/>
                  <a:gd name="connsiteX28" fmla="*/ 997 w 10000"/>
                  <a:gd name="connsiteY28" fmla="*/ 6913 h 9209"/>
                  <a:gd name="connsiteX29" fmla="*/ 997 w 10000"/>
                  <a:gd name="connsiteY29" fmla="*/ 7520 h 9209"/>
                  <a:gd name="connsiteX30" fmla="*/ 1371 w 10000"/>
                  <a:gd name="connsiteY30" fmla="*/ 7652 h 9209"/>
                  <a:gd name="connsiteX31" fmla="*/ 1433 w 10000"/>
                  <a:gd name="connsiteY31" fmla="*/ 7784 h 9209"/>
                  <a:gd name="connsiteX32" fmla="*/ 1626 w 10000"/>
                  <a:gd name="connsiteY32" fmla="*/ 7867 h 9209"/>
                  <a:gd name="connsiteX33" fmla="*/ 1751 w 10000"/>
                  <a:gd name="connsiteY33" fmla="*/ 7550 h 9209"/>
                  <a:gd name="connsiteX34" fmla="*/ 2095 w 10000"/>
                  <a:gd name="connsiteY34" fmla="*/ 7032 h 9209"/>
                  <a:gd name="connsiteX35" fmla="*/ 2613 w 10000"/>
                  <a:gd name="connsiteY35" fmla="*/ 7096 h 9209"/>
                  <a:gd name="connsiteX36" fmla="*/ 2808 w 10000"/>
                  <a:gd name="connsiteY36" fmla="*/ 7355 h 9209"/>
                  <a:gd name="connsiteX37" fmla="*/ 3708 w 10000"/>
                  <a:gd name="connsiteY37" fmla="*/ 7257 h 9209"/>
                  <a:gd name="connsiteX38" fmla="*/ 3782 w 10000"/>
                  <a:gd name="connsiteY38" fmla="*/ 7436 h 9209"/>
                  <a:gd name="connsiteX39" fmla="*/ 4157 w 10000"/>
                  <a:gd name="connsiteY39" fmla="*/ 7419 h 9209"/>
                  <a:gd name="connsiteX40" fmla="*/ 4425 w 10000"/>
                  <a:gd name="connsiteY40" fmla="*/ 7213 h 9209"/>
                  <a:gd name="connsiteX41" fmla="*/ 4707 w 10000"/>
                  <a:gd name="connsiteY41" fmla="*/ 7204 h 9209"/>
                  <a:gd name="connsiteX42" fmla="*/ 4700 w 10000"/>
                  <a:gd name="connsiteY42" fmla="*/ 7052 h 9209"/>
                  <a:gd name="connsiteX43" fmla="*/ 4976 w 10000"/>
                  <a:gd name="connsiteY43" fmla="*/ 6958 h 9209"/>
                  <a:gd name="connsiteX44" fmla="*/ 5566 w 10000"/>
                  <a:gd name="connsiteY44" fmla="*/ 7287 h 9209"/>
                  <a:gd name="connsiteX45" fmla="*/ 6217 w 10000"/>
                  <a:gd name="connsiteY45" fmla="*/ 6648 h 9209"/>
                  <a:gd name="connsiteX46" fmla="*/ 8037 w 10000"/>
                  <a:gd name="connsiteY46" fmla="*/ 9209 h 9209"/>
                  <a:gd name="connsiteX47" fmla="*/ 7788 w 10000"/>
                  <a:gd name="connsiteY47" fmla="*/ 8655 h 9209"/>
                  <a:gd name="connsiteX48" fmla="*/ 7414 w 10000"/>
                  <a:gd name="connsiteY48" fmla="*/ 8470 h 9209"/>
                  <a:gd name="connsiteX49" fmla="*/ 7227 w 10000"/>
                  <a:gd name="connsiteY49" fmla="*/ 8206 h 9209"/>
                  <a:gd name="connsiteX50" fmla="*/ 6709 w 10000"/>
                  <a:gd name="connsiteY50" fmla="*/ 6887 h 9209"/>
                  <a:gd name="connsiteX51" fmla="*/ 7044 w 10000"/>
                  <a:gd name="connsiteY51" fmla="*/ 6913 h 9209"/>
                  <a:gd name="connsiteX52" fmla="*/ 7120 w 10000"/>
                  <a:gd name="connsiteY52" fmla="*/ 7343 h 9209"/>
                  <a:gd name="connsiteX53" fmla="*/ 7408 w 10000"/>
                  <a:gd name="connsiteY53" fmla="*/ 7308 h 9209"/>
                  <a:gd name="connsiteX54" fmla="*/ 7477 w 10000"/>
                  <a:gd name="connsiteY54" fmla="*/ 6702 h 9209"/>
                  <a:gd name="connsiteX55" fmla="*/ 7882 w 10000"/>
                  <a:gd name="connsiteY55" fmla="*/ 6465 h 9209"/>
                  <a:gd name="connsiteX56" fmla="*/ 7975 w 10000"/>
                  <a:gd name="connsiteY56" fmla="*/ 6069 h 9209"/>
                  <a:gd name="connsiteX57" fmla="*/ 8629 w 10000"/>
                  <a:gd name="connsiteY57" fmla="*/ 5436 h 9209"/>
                  <a:gd name="connsiteX58" fmla="*/ 8816 w 10000"/>
                  <a:gd name="connsiteY58" fmla="*/ 4881 h 9209"/>
                  <a:gd name="connsiteX59" fmla="*/ 8785 w 10000"/>
                  <a:gd name="connsiteY59" fmla="*/ 4406 h 9209"/>
                  <a:gd name="connsiteX60" fmla="*/ 9128 w 10000"/>
                  <a:gd name="connsiteY60" fmla="*/ 3245 h 9209"/>
                  <a:gd name="connsiteX61" fmla="*/ 9938 w 10000"/>
                  <a:gd name="connsiteY61" fmla="*/ 2955 h 9209"/>
                  <a:gd name="connsiteX62" fmla="*/ 10000 w 10000"/>
                  <a:gd name="connsiteY62" fmla="*/ 2717 h 9209"/>
                  <a:gd name="connsiteX63" fmla="*/ 9346 w 10000"/>
                  <a:gd name="connsiteY63" fmla="*/ 2268 h 9209"/>
                  <a:gd name="connsiteX64" fmla="*/ 9252 w 10000"/>
                  <a:gd name="connsiteY64" fmla="*/ 1081 h 9209"/>
                  <a:gd name="connsiteX65" fmla="*/ 9065 w 10000"/>
                  <a:gd name="connsiteY65" fmla="*/ 898 h 9209"/>
                  <a:gd name="connsiteX66" fmla="*/ 9034 w 10000"/>
                  <a:gd name="connsiteY66" fmla="*/ 607 h 9209"/>
                  <a:gd name="connsiteX67" fmla="*/ 8287 w 10000"/>
                  <a:gd name="connsiteY67" fmla="*/ 0 h 9209"/>
                  <a:gd name="connsiteX0" fmla="*/ 8287 w 10000"/>
                  <a:gd name="connsiteY0" fmla="*/ 0 h 9398"/>
                  <a:gd name="connsiteX1" fmla="*/ 8037 w 10000"/>
                  <a:gd name="connsiteY1" fmla="*/ 172 h 9398"/>
                  <a:gd name="connsiteX2" fmla="*/ 7882 w 10000"/>
                  <a:gd name="connsiteY2" fmla="*/ 143 h 9398"/>
                  <a:gd name="connsiteX3" fmla="*/ 7726 w 10000"/>
                  <a:gd name="connsiteY3" fmla="*/ 457 h 9398"/>
                  <a:gd name="connsiteX4" fmla="*/ 7414 w 10000"/>
                  <a:gd name="connsiteY4" fmla="*/ 545 h 9398"/>
                  <a:gd name="connsiteX5" fmla="*/ 7290 w 10000"/>
                  <a:gd name="connsiteY5" fmla="*/ 773 h 9398"/>
                  <a:gd name="connsiteX6" fmla="*/ 7040 w 10000"/>
                  <a:gd name="connsiteY6" fmla="*/ 773 h 9398"/>
                  <a:gd name="connsiteX7" fmla="*/ 6822 w 10000"/>
                  <a:gd name="connsiteY7" fmla="*/ 687 h 9398"/>
                  <a:gd name="connsiteX8" fmla="*/ 5763 w 10000"/>
                  <a:gd name="connsiteY8" fmla="*/ 659 h 9398"/>
                  <a:gd name="connsiteX9" fmla="*/ 5826 w 10000"/>
                  <a:gd name="connsiteY9" fmla="*/ 545 h 9398"/>
                  <a:gd name="connsiteX10" fmla="*/ 5732 w 10000"/>
                  <a:gd name="connsiteY10" fmla="*/ 545 h 9398"/>
                  <a:gd name="connsiteX11" fmla="*/ 5670 w 10000"/>
                  <a:gd name="connsiteY11" fmla="*/ 659 h 9398"/>
                  <a:gd name="connsiteX12" fmla="*/ 1900 w 10000"/>
                  <a:gd name="connsiteY12" fmla="*/ 659 h 9398"/>
                  <a:gd name="connsiteX13" fmla="*/ 1900 w 10000"/>
                  <a:gd name="connsiteY13" fmla="*/ 1777 h 9398"/>
                  <a:gd name="connsiteX14" fmla="*/ 1308 w 10000"/>
                  <a:gd name="connsiteY14" fmla="*/ 1806 h 9398"/>
                  <a:gd name="connsiteX15" fmla="*/ 1308 w 10000"/>
                  <a:gd name="connsiteY15" fmla="*/ 2120 h 9398"/>
                  <a:gd name="connsiteX16" fmla="*/ 1308 w 10000"/>
                  <a:gd name="connsiteY16" fmla="*/ 4269 h 9398"/>
                  <a:gd name="connsiteX17" fmla="*/ 654 w 10000"/>
                  <a:gd name="connsiteY17" fmla="*/ 4356 h 9398"/>
                  <a:gd name="connsiteX18" fmla="*/ 561 w 10000"/>
                  <a:gd name="connsiteY18" fmla="*/ 4642 h 9398"/>
                  <a:gd name="connsiteX19" fmla="*/ 249 w 10000"/>
                  <a:gd name="connsiteY19" fmla="*/ 5015 h 9398"/>
                  <a:gd name="connsiteX20" fmla="*/ 249 w 10000"/>
                  <a:gd name="connsiteY20" fmla="*/ 5244 h 9398"/>
                  <a:gd name="connsiteX21" fmla="*/ 156 w 10000"/>
                  <a:gd name="connsiteY21" fmla="*/ 5358 h 9398"/>
                  <a:gd name="connsiteX22" fmla="*/ 0 w 10000"/>
                  <a:gd name="connsiteY22" fmla="*/ 5874 h 9398"/>
                  <a:gd name="connsiteX23" fmla="*/ 0 w 10000"/>
                  <a:gd name="connsiteY23" fmla="*/ 6045 h 9398"/>
                  <a:gd name="connsiteX24" fmla="*/ 249 w 10000"/>
                  <a:gd name="connsiteY24" fmla="*/ 6017 h 9398"/>
                  <a:gd name="connsiteX25" fmla="*/ 312 w 10000"/>
                  <a:gd name="connsiteY25" fmla="*/ 6304 h 9398"/>
                  <a:gd name="connsiteX26" fmla="*/ 623 w 10000"/>
                  <a:gd name="connsiteY26" fmla="*/ 6849 h 9398"/>
                  <a:gd name="connsiteX27" fmla="*/ 498 w 10000"/>
                  <a:gd name="connsiteY27" fmla="*/ 6992 h 9398"/>
                  <a:gd name="connsiteX28" fmla="*/ 997 w 10000"/>
                  <a:gd name="connsiteY28" fmla="*/ 7507 h 9398"/>
                  <a:gd name="connsiteX29" fmla="*/ 997 w 10000"/>
                  <a:gd name="connsiteY29" fmla="*/ 8166 h 9398"/>
                  <a:gd name="connsiteX30" fmla="*/ 1371 w 10000"/>
                  <a:gd name="connsiteY30" fmla="*/ 8309 h 9398"/>
                  <a:gd name="connsiteX31" fmla="*/ 1433 w 10000"/>
                  <a:gd name="connsiteY31" fmla="*/ 8453 h 9398"/>
                  <a:gd name="connsiteX32" fmla="*/ 1626 w 10000"/>
                  <a:gd name="connsiteY32" fmla="*/ 8543 h 9398"/>
                  <a:gd name="connsiteX33" fmla="*/ 1751 w 10000"/>
                  <a:gd name="connsiteY33" fmla="*/ 8199 h 9398"/>
                  <a:gd name="connsiteX34" fmla="*/ 2095 w 10000"/>
                  <a:gd name="connsiteY34" fmla="*/ 7636 h 9398"/>
                  <a:gd name="connsiteX35" fmla="*/ 2613 w 10000"/>
                  <a:gd name="connsiteY35" fmla="*/ 7706 h 9398"/>
                  <a:gd name="connsiteX36" fmla="*/ 2808 w 10000"/>
                  <a:gd name="connsiteY36" fmla="*/ 7987 h 9398"/>
                  <a:gd name="connsiteX37" fmla="*/ 3708 w 10000"/>
                  <a:gd name="connsiteY37" fmla="*/ 7880 h 9398"/>
                  <a:gd name="connsiteX38" fmla="*/ 3782 w 10000"/>
                  <a:gd name="connsiteY38" fmla="*/ 8075 h 9398"/>
                  <a:gd name="connsiteX39" fmla="*/ 4157 w 10000"/>
                  <a:gd name="connsiteY39" fmla="*/ 8056 h 9398"/>
                  <a:gd name="connsiteX40" fmla="*/ 4425 w 10000"/>
                  <a:gd name="connsiteY40" fmla="*/ 7833 h 9398"/>
                  <a:gd name="connsiteX41" fmla="*/ 4707 w 10000"/>
                  <a:gd name="connsiteY41" fmla="*/ 7823 h 9398"/>
                  <a:gd name="connsiteX42" fmla="*/ 4700 w 10000"/>
                  <a:gd name="connsiteY42" fmla="*/ 7658 h 9398"/>
                  <a:gd name="connsiteX43" fmla="*/ 4976 w 10000"/>
                  <a:gd name="connsiteY43" fmla="*/ 7556 h 9398"/>
                  <a:gd name="connsiteX44" fmla="*/ 5566 w 10000"/>
                  <a:gd name="connsiteY44" fmla="*/ 7913 h 9398"/>
                  <a:gd name="connsiteX45" fmla="*/ 6217 w 10000"/>
                  <a:gd name="connsiteY45" fmla="*/ 7219 h 9398"/>
                  <a:gd name="connsiteX46" fmla="*/ 6248 w 10000"/>
                  <a:gd name="connsiteY46" fmla="*/ 6755 h 9398"/>
                  <a:gd name="connsiteX47" fmla="*/ 7788 w 10000"/>
                  <a:gd name="connsiteY47" fmla="*/ 9398 h 9398"/>
                  <a:gd name="connsiteX48" fmla="*/ 7414 w 10000"/>
                  <a:gd name="connsiteY48" fmla="*/ 9198 h 9398"/>
                  <a:gd name="connsiteX49" fmla="*/ 7227 w 10000"/>
                  <a:gd name="connsiteY49" fmla="*/ 8911 h 9398"/>
                  <a:gd name="connsiteX50" fmla="*/ 6709 w 10000"/>
                  <a:gd name="connsiteY50" fmla="*/ 7479 h 9398"/>
                  <a:gd name="connsiteX51" fmla="*/ 7044 w 10000"/>
                  <a:gd name="connsiteY51" fmla="*/ 7507 h 9398"/>
                  <a:gd name="connsiteX52" fmla="*/ 7120 w 10000"/>
                  <a:gd name="connsiteY52" fmla="*/ 7974 h 9398"/>
                  <a:gd name="connsiteX53" fmla="*/ 7408 w 10000"/>
                  <a:gd name="connsiteY53" fmla="*/ 7936 h 9398"/>
                  <a:gd name="connsiteX54" fmla="*/ 7477 w 10000"/>
                  <a:gd name="connsiteY54" fmla="*/ 7278 h 9398"/>
                  <a:gd name="connsiteX55" fmla="*/ 7882 w 10000"/>
                  <a:gd name="connsiteY55" fmla="*/ 7020 h 9398"/>
                  <a:gd name="connsiteX56" fmla="*/ 7975 w 10000"/>
                  <a:gd name="connsiteY56" fmla="*/ 6590 h 9398"/>
                  <a:gd name="connsiteX57" fmla="*/ 8629 w 10000"/>
                  <a:gd name="connsiteY57" fmla="*/ 5903 h 9398"/>
                  <a:gd name="connsiteX58" fmla="*/ 8816 w 10000"/>
                  <a:gd name="connsiteY58" fmla="*/ 5300 h 9398"/>
                  <a:gd name="connsiteX59" fmla="*/ 8785 w 10000"/>
                  <a:gd name="connsiteY59" fmla="*/ 4784 h 9398"/>
                  <a:gd name="connsiteX60" fmla="*/ 9128 w 10000"/>
                  <a:gd name="connsiteY60" fmla="*/ 3524 h 9398"/>
                  <a:gd name="connsiteX61" fmla="*/ 9938 w 10000"/>
                  <a:gd name="connsiteY61" fmla="*/ 3209 h 9398"/>
                  <a:gd name="connsiteX62" fmla="*/ 10000 w 10000"/>
                  <a:gd name="connsiteY62" fmla="*/ 2950 h 9398"/>
                  <a:gd name="connsiteX63" fmla="*/ 9346 w 10000"/>
                  <a:gd name="connsiteY63" fmla="*/ 2463 h 9398"/>
                  <a:gd name="connsiteX64" fmla="*/ 9252 w 10000"/>
                  <a:gd name="connsiteY64" fmla="*/ 1174 h 9398"/>
                  <a:gd name="connsiteX65" fmla="*/ 9065 w 10000"/>
                  <a:gd name="connsiteY65" fmla="*/ 975 h 9398"/>
                  <a:gd name="connsiteX66" fmla="*/ 9034 w 10000"/>
                  <a:gd name="connsiteY66" fmla="*/ 659 h 9398"/>
                  <a:gd name="connsiteX67" fmla="*/ 8287 w 10000"/>
                  <a:gd name="connsiteY67" fmla="*/ 0 h 9398"/>
                  <a:gd name="connsiteX0" fmla="*/ 8287 w 10000"/>
                  <a:gd name="connsiteY0" fmla="*/ 0 h 9787"/>
                  <a:gd name="connsiteX1" fmla="*/ 8037 w 10000"/>
                  <a:gd name="connsiteY1" fmla="*/ 183 h 9787"/>
                  <a:gd name="connsiteX2" fmla="*/ 7882 w 10000"/>
                  <a:gd name="connsiteY2" fmla="*/ 152 h 9787"/>
                  <a:gd name="connsiteX3" fmla="*/ 7726 w 10000"/>
                  <a:gd name="connsiteY3" fmla="*/ 486 h 9787"/>
                  <a:gd name="connsiteX4" fmla="*/ 7414 w 10000"/>
                  <a:gd name="connsiteY4" fmla="*/ 580 h 9787"/>
                  <a:gd name="connsiteX5" fmla="*/ 7290 w 10000"/>
                  <a:gd name="connsiteY5" fmla="*/ 823 h 9787"/>
                  <a:gd name="connsiteX6" fmla="*/ 7040 w 10000"/>
                  <a:gd name="connsiteY6" fmla="*/ 823 h 9787"/>
                  <a:gd name="connsiteX7" fmla="*/ 6822 w 10000"/>
                  <a:gd name="connsiteY7" fmla="*/ 731 h 9787"/>
                  <a:gd name="connsiteX8" fmla="*/ 5763 w 10000"/>
                  <a:gd name="connsiteY8" fmla="*/ 701 h 9787"/>
                  <a:gd name="connsiteX9" fmla="*/ 5826 w 10000"/>
                  <a:gd name="connsiteY9" fmla="*/ 580 h 9787"/>
                  <a:gd name="connsiteX10" fmla="*/ 5732 w 10000"/>
                  <a:gd name="connsiteY10" fmla="*/ 580 h 9787"/>
                  <a:gd name="connsiteX11" fmla="*/ 5670 w 10000"/>
                  <a:gd name="connsiteY11" fmla="*/ 701 h 9787"/>
                  <a:gd name="connsiteX12" fmla="*/ 1900 w 10000"/>
                  <a:gd name="connsiteY12" fmla="*/ 701 h 9787"/>
                  <a:gd name="connsiteX13" fmla="*/ 1900 w 10000"/>
                  <a:gd name="connsiteY13" fmla="*/ 1891 h 9787"/>
                  <a:gd name="connsiteX14" fmla="*/ 1308 w 10000"/>
                  <a:gd name="connsiteY14" fmla="*/ 1922 h 9787"/>
                  <a:gd name="connsiteX15" fmla="*/ 1308 w 10000"/>
                  <a:gd name="connsiteY15" fmla="*/ 2256 h 9787"/>
                  <a:gd name="connsiteX16" fmla="*/ 1308 w 10000"/>
                  <a:gd name="connsiteY16" fmla="*/ 4542 h 9787"/>
                  <a:gd name="connsiteX17" fmla="*/ 654 w 10000"/>
                  <a:gd name="connsiteY17" fmla="*/ 4635 h 9787"/>
                  <a:gd name="connsiteX18" fmla="*/ 561 w 10000"/>
                  <a:gd name="connsiteY18" fmla="*/ 4939 h 9787"/>
                  <a:gd name="connsiteX19" fmla="*/ 249 w 10000"/>
                  <a:gd name="connsiteY19" fmla="*/ 5336 h 9787"/>
                  <a:gd name="connsiteX20" fmla="*/ 249 w 10000"/>
                  <a:gd name="connsiteY20" fmla="*/ 5580 h 9787"/>
                  <a:gd name="connsiteX21" fmla="*/ 156 w 10000"/>
                  <a:gd name="connsiteY21" fmla="*/ 5701 h 9787"/>
                  <a:gd name="connsiteX22" fmla="*/ 0 w 10000"/>
                  <a:gd name="connsiteY22" fmla="*/ 6250 h 9787"/>
                  <a:gd name="connsiteX23" fmla="*/ 0 w 10000"/>
                  <a:gd name="connsiteY23" fmla="*/ 6432 h 9787"/>
                  <a:gd name="connsiteX24" fmla="*/ 249 w 10000"/>
                  <a:gd name="connsiteY24" fmla="*/ 6402 h 9787"/>
                  <a:gd name="connsiteX25" fmla="*/ 312 w 10000"/>
                  <a:gd name="connsiteY25" fmla="*/ 6708 h 9787"/>
                  <a:gd name="connsiteX26" fmla="*/ 623 w 10000"/>
                  <a:gd name="connsiteY26" fmla="*/ 7288 h 9787"/>
                  <a:gd name="connsiteX27" fmla="*/ 498 w 10000"/>
                  <a:gd name="connsiteY27" fmla="*/ 7440 h 9787"/>
                  <a:gd name="connsiteX28" fmla="*/ 997 w 10000"/>
                  <a:gd name="connsiteY28" fmla="*/ 7988 h 9787"/>
                  <a:gd name="connsiteX29" fmla="*/ 997 w 10000"/>
                  <a:gd name="connsiteY29" fmla="*/ 8689 h 9787"/>
                  <a:gd name="connsiteX30" fmla="*/ 1371 w 10000"/>
                  <a:gd name="connsiteY30" fmla="*/ 8841 h 9787"/>
                  <a:gd name="connsiteX31" fmla="*/ 1433 w 10000"/>
                  <a:gd name="connsiteY31" fmla="*/ 8994 h 9787"/>
                  <a:gd name="connsiteX32" fmla="*/ 1626 w 10000"/>
                  <a:gd name="connsiteY32" fmla="*/ 9090 h 9787"/>
                  <a:gd name="connsiteX33" fmla="*/ 1751 w 10000"/>
                  <a:gd name="connsiteY33" fmla="*/ 8724 h 9787"/>
                  <a:gd name="connsiteX34" fmla="*/ 2095 w 10000"/>
                  <a:gd name="connsiteY34" fmla="*/ 8125 h 9787"/>
                  <a:gd name="connsiteX35" fmla="*/ 2613 w 10000"/>
                  <a:gd name="connsiteY35" fmla="*/ 8200 h 9787"/>
                  <a:gd name="connsiteX36" fmla="*/ 2808 w 10000"/>
                  <a:gd name="connsiteY36" fmla="*/ 8499 h 9787"/>
                  <a:gd name="connsiteX37" fmla="*/ 3708 w 10000"/>
                  <a:gd name="connsiteY37" fmla="*/ 8385 h 9787"/>
                  <a:gd name="connsiteX38" fmla="*/ 3782 w 10000"/>
                  <a:gd name="connsiteY38" fmla="*/ 8592 h 9787"/>
                  <a:gd name="connsiteX39" fmla="*/ 4157 w 10000"/>
                  <a:gd name="connsiteY39" fmla="*/ 8572 h 9787"/>
                  <a:gd name="connsiteX40" fmla="*/ 4425 w 10000"/>
                  <a:gd name="connsiteY40" fmla="*/ 8335 h 9787"/>
                  <a:gd name="connsiteX41" fmla="*/ 4707 w 10000"/>
                  <a:gd name="connsiteY41" fmla="*/ 8324 h 9787"/>
                  <a:gd name="connsiteX42" fmla="*/ 4700 w 10000"/>
                  <a:gd name="connsiteY42" fmla="*/ 8149 h 9787"/>
                  <a:gd name="connsiteX43" fmla="*/ 4976 w 10000"/>
                  <a:gd name="connsiteY43" fmla="*/ 8040 h 9787"/>
                  <a:gd name="connsiteX44" fmla="*/ 5566 w 10000"/>
                  <a:gd name="connsiteY44" fmla="*/ 8420 h 9787"/>
                  <a:gd name="connsiteX45" fmla="*/ 6217 w 10000"/>
                  <a:gd name="connsiteY45" fmla="*/ 7681 h 9787"/>
                  <a:gd name="connsiteX46" fmla="*/ 6248 w 10000"/>
                  <a:gd name="connsiteY46" fmla="*/ 7188 h 9787"/>
                  <a:gd name="connsiteX47" fmla="*/ 6456 w 10000"/>
                  <a:gd name="connsiteY47" fmla="*/ 7143 h 9787"/>
                  <a:gd name="connsiteX48" fmla="*/ 7414 w 10000"/>
                  <a:gd name="connsiteY48" fmla="*/ 9787 h 9787"/>
                  <a:gd name="connsiteX49" fmla="*/ 7227 w 10000"/>
                  <a:gd name="connsiteY49" fmla="*/ 9482 h 9787"/>
                  <a:gd name="connsiteX50" fmla="*/ 6709 w 10000"/>
                  <a:gd name="connsiteY50" fmla="*/ 7958 h 9787"/>
                  <a:gd name="connsiteX51" fmla="*/ 7044 w 10000"/>
                  <a:gd name="connsiteY51" fmla="*/ 7988 h 9787"/>
                  <a:gd name="connsiteX52" fmla="*/ 7120 w 10000"/>
                  <a:gd name="connsiteY52" fmla="*/ 8485 h 9787"/>
                  <a:gd name="connsiteX53" fmla="*/ 7408 w 10000"/>
                  <a:gd name="connsiteY53" fmla="*/ 8444 h 9787"/>
                  <a:gd name="connsiteX54" fmla="*/ 7477 w 10000"/>
                  <a:gd name="connsiteY54" fmla="*/ 7744 h 9787"/>
                  <a:gd name="connsiteX55" fmla="*/ 7882 w 10000"/>
                  <a:gd name="connsiteY55" fmla="*/ 7470 h 9787"/>
                  <a:gd name="connsiteX56" fmla="*/ 7975 w 10000"/>
                  <a:gd name="connsiteY56" fmla="*/ 7012 h 9787"/>
                  <a:gd name="connsiteX57" fmla="*/ 8629 w 10000"/>
                  <a:gd name="connsiteY57" fmla="*/ 6281 h 9787"/>
                  <a:gd name="connsiteX58" fmla="*/ 8816 w 10000"/>
                  <a:gd name="connsiteY58" fmla="*/ 5639 h 9787"/>
                  <a:gd name="connsiteX59" fmla="*/ 8785 w 10000"/>
                  <a:gd name="connsiteY59" fmla="*/ 5090 h 9787"/>
                  <a:gd name="connsiteX60" fmla="*/ 9128 w 10000"/>
                  <a:gd name="connsiteY60" fmla="*/ 3750 h 9787"/>
                  <a:gd name="connsiteX61" fmla="*/ 9938 w 10000"/>
                  <a:gd name="connsiteY61" fmla="*/ 3415 h 9787"/>
                  <a:gd name="connsiteX62" fmla="*/ 10000 w 10000"/>
                  <a:gd name="connsiteY62" fmla="*/ 3139 h 9787"/>
                  <a:gd name="connsiteX63" fmla="*/ 9346 w 10000"/>
                  <a:gd name="connsiteY63" fmla="*/ 2621 h 9787"/>
                  <a:gd name="connsiteX64" fmla="*/ 9252 w 10000"/>
                  <a:gd name="connsiteY64" fmla="*/ 1249 h 9787"/>
                  <a:gd name="connsiteX65" fmla="*/ 9065 w 10000"/>
                  <a:gd name="connsiteY65" fmla="*/ 1037 h 9787"/>
                  <a:gd name="connsiteX66" fmla="*/ 9034 w 10000"/>
                  <a:gd name="connsiteY66" fmla="*/ 701 h 9787"/>
                  <a:gd name="connsiteX67" fmla="*/ 8287 w 10000"/>
                  <a:gd name="connsiteY67" fmla="*/ 0 h 9787"/>
                  <a:gd name="connsiteX0" fmla="*/ 8287 w 10000"/>
                  <a:gd name="connsiteY0" fmla="*/ 0 h 9690"/>
                  <a:gd name="connsiteX1" fmla="*/ 8037 w 10000"/>
                  <a:gd name="connsiteY1" fmla="*/ 187 h 9690"/>
                  <a:gd name="connsiteX2" fmla="*/ 7882 w 10000"/>
                  <a:gd name="connsiteY2" fmla="*/ 155 h 9690"/>
                  <a:gd name="connsiteX3" fmla="*/ 7726 w 10000"/>
                  <a:gd name="connsiteY3" fmla="*/ 497 h 9690"/>
                  <a:gd name="connsiteX4" fmla="*/ 7414 w 10000"/>
                  <a:gd name="connsiteY4" fmla="*/ 593 h 9690"/>
                  <a:gd name="connsiteX5" fmla="*/ 7290 w 10000"/>
                  <a:gd name="connsiteY5" fmla="*/ 841 h 9690"/>
                  <a:gd name="connsiteX6" fmla="*/ 7040 w 10000"/>
                  <a:gd name="connsiteY6" fmla="*/ 841 h 9690"/>
                  <a:gd name="connsiteX7" fmla="*/ 6822 w 10000"/>
                  <a:gd name="connsiteY7" fmla="*/ 747 h 9690"/>
                  <a:gd name="connsiteX8" fmla="*/ 5763 w 10000"/>
                  <a:gd name="connsiteY8" fmla="*/ 716 h 9690"/>
                  <a:gd name="connsiteX9" fmla="*/ 5826 w 10000"/>
                  <a:gd name="connsiteY9" fmla="*/ 593 h 9690"/>
                  <a:gd name="connsiteX10" fmla="*/ 5732 w 10000"/>
                  <a:gd name="connsiteY10" fmla="*/ 593 h 9690"/>
                  <a:gd name="connsiteX11" fmla="*/ 5670 w 10000"/>
                  <a:gd name="connsiteY11" fmla="*/ 716 h 9690"/>
                  <a:gd name="connsiteX12" fmla="*/ 1900 w 10000"/>
                  <a:gd name="connsiteY12" fmla="*/ 716 h 9690"/>
                  <a:gd name="connsiteX13" fmla="*/ 1900 w 10000"/>
                  <a:gd name="connsiteY13" fmla="*/ 1932 h 9690"/>
                  <a:gd name="connsiteX14" fmla="*/ 1308 w 10000"/>
                  <a:gd name="connsiteY14" fmla="*/ 1964 h 9690"/>
                  <a:gd name="connsiteX15" fmla="*/ 1308 w 10000"/>
                  <a:gd name="connsiteY15" fmla="*/ 2305 h 9690"/>
                  <a:gd name="connsiteX16" fmla="*/ 1308 w 10000"/>
                  <a:gd name="connsiteY16" fmla="*/ 4641 h 9690"/>
                  <a:gd name="connsiteX17" fmla="*/ 654 w 10000"/>
                  <a:gd name="connsiteY17" fmla="*/ 4736 h 9690"/>
                  <a:gd name="connsiteX18" fmla="*/ 561 w 10000"/>
                  <a:gd name="connsiteY18" fmla="*/ 5046 h 9690"/>
                  <a:gd name="connsiteX19" fmla="*/ 249 w 10000"/>
                  <a:gd name="connsiteY19" fmla="*/ 5452 h 9690"/>
                  <a:gd name="connsiteX20" fmla="*/ 249 w 10000"/>
                  <a:gd name="connsiteY20" fmla="*/ 5701 h 9690"/>
                  <a:gd name="connsiteX21" fmla="*/ 156 w 10000"/>
                  <a:gd name="connsiteY21" fmla="*/ 5825 h 9690"/>
                  <a:gd name="connsiteX22" fmla="*/ 0 w 10000"/>
                  <a:gd name="connsiteY22" fmla="*/ 6386 h 9690"/>
                  <a:gd name="connsiteX23" fmla="*/ 0 w 10000"/>
                  <a:gd name="connsiteY23" fmla="*/ 6572 h 9690"/>
                  <a:gd name="connsiteX24" fmla="*/ 249 w 10000"/>
                  <a:gd name="connsiteY24" fmla="*/ 6541 h 9690"/>
                  <a:gd name="connsiteX25" fmla="*/ 312 w 10000"/>
                  <a:gd name="connsiteY25" fmla="*/ 6854 h 9690"/>
                  <a:gd name="connsiteX26" fmla="*/ 623 w 10000"/>
                  <a:gd name="connsiteY26" fmla="*/ 7447 h 9690"/>
                  <a:gd name="connsiteX27" fmla="*/ 498 w 10000"/>
                  <a:gd name="connsiteY27" fmla="*/ 7602 h 9690"/>
                  <a:gd name="connsiteX28" fmla="*/ 997 w 10000"/>
                  <a:gd name="connsiteY28" fmla="*/ 8162 h 9690"/>
                  <a:gd name="connsiteX29" fmla="*/ 997 w 10000"/>
                  <a:gd name="connsiteY29" fmla="*/ 8878 h 9690"/>
                  <a:gd name="connsiteX30" fmla="*/ 1371 w 10000"/>
                  <a:gd name="connsiteY30" fmla="*/ 9033 h 9690"/>
                  <a:gd name="connsiteX31" fmla="*/ 1433 w 10000"/>
                  <a:gd name="connsiteY31" fmla="*/ 9190 h 9690"/>
                  <a:gd name="connsiteX32" fmla="*/ 1626 w 10000"/>
                  <a:gd name="connsiteY32" fmla="*/ 9288 h 9690"/>
                  <a:gd name="connsiteX33" fmla="*/ 1751 w 10000"/>
                  <a:gd name="connsiteY33" fmla="*/ 8914 h 9690"/>
                  <a:gd name="connsiteX34" fmla="*/ 2095 w 10000"/>
                  <a:gd name="connsiteY34" fmla="*/ 8302 h 9690"/>
                  <a:gd name="connsiteX35" fmla="*/ 2613 w 10000"/>
                  <a:gd name="connsiteY35" fmla="*/ 8378 h 9690"/>
                  <a:gd name="connsiteX36" fmla="*/ 2808 w 10000"/>
                  <a:gd name="connsiteY36" fmla="*/ 8684 h 9690"/>
                  <a:gd name="connsiteX37" fmla="*/ 3708 w 10000"/>
                  <a:gd name="connsiteY37" fmla="*/ 8567 h 9690"/>
                  <a:gd name="connsiteX38" fmla="*/ 3782 w 10000"/>
                  <a:gd name="connsiteY38" fmla="*/ 8779 h 9690"/>
                  <a:gd name="connsiteX39" fmla="*/ 4157 w 10000"/>
                  <a:gd name="connsiteY39" fmla="*/ 8759 h 9690"/>
                  <a:gd name="connsiteX40" fmla="*/ 4425 w 10000"/>
                  <a:gd name="connsiteY40" fmla="*/ 8516 h 9690"/>
                  <a:gd name="connsiteX41" fmla="*/ 4707 w 10000"/>
                  <a:gd name="connsiteY41" fmla="*/ 8505 h 9690"/>
                  <a:gd name="connsiteX42" fmla="*/ 4700 w 10000"/>
                  <a:gd name="connsiteY42" fmla="*/ 8326 h 9690"/>
                  <a:gd name="connsiteX43" fmla="*/ 4976 w 10000"/>
                  <a:gd name="connsiteY43" fmla="*/ 8215 h 9690"/>
                  <a:gd name="connsiteX44" fmla="*/ 5566 w 10000"/>
                  <a:gd name="connsiteY44" fmla="*/ 8603 h 9690"/>
                  <a:gd name="connsiteX45" fmla="*/ 6217 w 10000"/>
                  <a:gd name="connsiteY45" fmla="*/ 7848 h 9690"/>
                  <a:gd name="connsiteX46" fmla="*/ 6248 w 10000"/>
                  <a:gd name="connsiteY46" fmla="*/ 7344 h 9690"/>
                  <a:gd name="connsiteX47" fmla="*/ 6456 w 10000"/>
                  <a:gd name="connsiteY47" fmla="*/ 7298 h 9690"/>
                  <a:gd name="connsiteX48" fmla="*/ 6500 w 10000"/>
                  <a:gd name="connsiteY48" fmla="*/ 7093 h 9690"/>
                  <a:gd name="connsiteX49" fmla="*/ 7227 w 10000"/>
                  <a:gd name="connsiteY49" fmla="*/ 9688 h 9690"/>
                  <a:gd name="connsiteX50" fmla="*/ 6709 w 10000"/>
                  <a:gd name="connsiteY50" fmla="*/ 8131 h 9690"/>
                  <a:gd name="connsiteX51" fmla="*/ 7044 w 10000"/>
                  <a:gd name="connsiteY51" fmla="*/ 8162 h 9690"/>
                  <a:gd name="connsiteX52" fmla="*/ 7120 w 10000"/>
                  <a:gd name="connsiteY52" fmla="*/ 8670 h 9690"/>
                  <a:gd name="connsiteX53" fmla="*/ 7408 w 10000"/>
                  <a:gd name="connsiteY53" fmla="*/ 8628 h 9690"/>
                  <a:gd name="connsiteX54" fmla="*/ 7477 w 10000"/>
                  <a:gd name="connsiteY54" fmla="*/ 7913 h 9690"/>
                  <a:gd name="connsiteX55" fmla="*/ 7882 w 10000"/>
                  <a:gd name="connsiteY55" fmla="*/ 7633 h 9690"/>
                  <a:gd name="connsiteX56" fmla="*/ 7975 w 10000"/>
                  <a:gd name="connsiteY56" fmla="*/ 7165 h 9690"/>
                  <a:gd name="connsiteX57" fmla="*/ 8629 w 10000"/>
                  <a:gd name="connsiteY57" fmla="*/ 6418 h 9690"/>
                  <a:gd name="connsiteX58" fmla="*/ 8816 w 10000"/>
                  <a:gd name="connsiteY58" fmla="*/ 5762 h 9690"/>
                  <a:gd name="connsiteX59" fmla="*/ 8785 w 10000"/>
                  <a:gd name="connsiteY59" fmla="*/ 5201 h 9690"/>
                  <a:gd name="connsiteX60" fmla="*/ 9128 w 10000"/>
                  <a:gd name="connsiteY60" fmla="*/ 3832 h 9690"/>
                  <a:gd name="connsiteX61" fmla="*/ 9938 w 10000"/>
                  <a:gd name="connsiteY61" fmla="*/ 3489 h 9690"/>
                  <a:gd name="connsiteX62" fmla="*/ 10000 w 10000"/>
                  <a:gd name="connsiteY62" fmla="*/ 3207 h 9690"/>
                  <a:gd name="connsiteX63" fmla="*/ 9346 w 10000"/>
                  <a:gd name="connsiteY63" fmla="*/ 2678 h 9690"/>
                  <a:gd name="connsiteX64" fmla="*/ 9252 w 10000"/>
                  <a:gd name="connsiteY64" fmla="*/ 1276 h 9690"/>
                  <a:gd name="connsiteX65" fmla="*/ 9065 w 10000"/>
                  <a:gd name="connsiteY65" fmla="*/ 1060 h 9690"/>
                  <a:gd name="connsiteX66" fmla="*/ 9034 w 10000"/>
                  <a:gd name="connsiteY66" fmla="*/ 716 h 9690"/>
                  <a:gd name="connsiteX67" fmla="*/ 8287 w 10000"/>
                  <a:gd name="connsiteY67" fmla="*/ 0 h 9690"/>
                  <a:gd name="connsiteX0" fmla="*/ 8287 w 10000"/>
                  <a:gd name="connsiteY0" fmla="*/ 0 h 9585"/>
                  <a:gd name="connsiteX1" fmla="*/ 8037 w 10000"/>
                  <a:gd name="connsiteY1" fmla="*/ 193 h 9585"/>
                  <a:gd name="connsiteX2" fmla="*/ 7882 w 10000"/>
                  <a:gd name="connsiteY2" fmla="*/ 160 h 9585"/>
                  <a:gd name="connsiteX3" fmla="*/ 7726 w 10000"/>
                  <a:gd name="connsiteY3" fmla="*/ 513 h 9585"/>
                  <a:gd name="connsiteX4" fmla="*/ 7414 w 10000"/>
                  <a:gd name="connsiteY4" fmla="*/ 612 h 9585"/>
                  <a:gd name="connsiteX5" fmla="*/ 7290 w 10000"/>
                  <a:gd name="connsiteY5" fmla="*/ 868 h 9585"/>
                  <a:gd name="connsiteX6" fmla="*/ 7040 w 10000"/>
                  <a:gd name="connsiteY6" fmla="*/ 868 h 9585"/>
                  <a:gd name="connsiteX7" fmla="*/ 6822 w 10000"/>
                  <a:gd name="connsiteY7" fmla="*/ 771 h 9585"/>
                  <a:gd name="connsiteX8" fmla="*/ 5763 w 10000"/>
                  <a:gd name="connsiteY8" fmla="*/ 739 h 9585"/>
                  <a:gd name="connsiteX9" fmla="*/ 5826 w 10000"/>
                  <a:gd name="connsiteY9" fmla="*/ 612 h 9585"/>
                  <a:gd name="connsiteX10" fmla="*/ 5732 w 10000"/>
                  <a:gd name="connsiteY10" fmla="*/ 612 h 9585"/>
                  <a:gd name="connsiteX11" fmla="*/ 5670 w 10000"/>
                  <a:gd name="connsiteY11" fmla="*/ 739 h 9585"/>
                  <a:gd name="connsiteX12" fmla="*/ 1900 w 10000"/>
                  <a:gd name="connsiteY12" fmla="*/ 739 h 9585"/>
                  <a:gd name="connsiteX13" fmla="*/ 1900 w 10000"/>
                  <a:gd name="connsiteY13" fmla="*/ 1994 h 9585"/>
                  <a:gd name="connsiteX14" fmla="*/ 1308 w 10000"/>
                  <a:gd name="connsiteY14" fmla="*/ 2027 h 9585"/>
                  <a:gd name="connsiteX15" fmla="*/ 1308 w 10000"/>
                  <a:gd name="connsiteY15" fmla="*/ 2379 h 9585"/>
                  <a:gd name="connsiteX16" fmla="*/ 1308 w 10000"/>
                  <a:gd name="connsiteY16" fmla="*/ 4789 h 9585"/>
                  <a:gd name="connsiteX17" fmla="*/ 654 w 10000"/>
                  <a:gd name="connsiteY17" fmla="*/ 4888 h 9585"/>
                  <a:gd name="connsiteX18" fmla="*/ 561 w 10000"/>
                  <a:gd name="connsiteY18" fmla="*/ 5207 h 9585"/>
                  <a:gd name="connsiteX19" fmla="*/ 249 w 10000"/>
                  <a:gd name="connsiteY19" fmla="*/ 5626 h 9585"/>
                  <a:gd name="connsiteX20" fmla="*/ 249 w 10000"/>
                  <a:gd name="connsiteY20" fmla="*/ 5883 h 9585"/>
                  <a:gd name="connsiteX21" fmla="*/ 156 w 10000"/>
                  <a:gd name="connsiteY21" fmla="*/ 6011 h 9585"/>
                  <a:gd name="connsiteX22" fmla="*/ 0 w 10000"/>
                  <a:gd name="connsiteY22" fmla="*/ 6590 h 9585"/>
                  <a:gd name="connsiteX23" fmla="*/ 0 w 10000"/>
                  <a:gd name="connsiteY23" fmla="*/ 6782 h 9585"/>
                  <a:gd name="connsiteX24" fmla="*/ 249 w 10000"/>
                  <a:gd name="connsiteY24" fmla="*/ 6750 h 9585"/>
                  <a:gd name="connsiteX25" fmla="*/ 312 w 10000"/>
                  <a:gd name="connsiteY25" fmla="*/ 7073 h 9585"/>
                  <a:gd name="connsiteX26" fmla="*/ 623 w 10000"/>
                  <a:gd name="connsiteY26" fmla="*/ 7685 h 9585"/>
                  <a:gd name="connsiteX27" fmla="*/ 498 w 10000"/>
                  <a:gd name="connsiteY27" fmla="*/ 7845 h 9585"/>
                  <a:gd name="connsiteX28" fmla="*/ 997 w 10000"/>
                  <a:gd name="connsiteY28" fmla="*/ 8423 h 9585"/>
                  <a:gd name="connsiteX29" fmla="*/ 997 w 10000"/>
                  <a:gd name="connsiteY29" fmla="*/ 9162 h 9585"/>
                  <a:gd name="connsiteX30" fmla="*/ 1371 w 10000"/>
                  <a:gd name="connsiteY30" fmla="*/ 9322 h 9585"/>
                  <a:gd name="connsiteX31" fmla="*/ 1433 w 10000"/>
                  <a:gd name="connsiteY31" fmla="*/ 9484 h 9585"/>
                  <a:gd name="connsiteX32" fmla="*/ 1626 w 10000"/>
                  <a:gd name="connsiteY32" fmla="*/ 9585 h 9585"/>
                  <a:gd name="connsiteX33" fmla="*/ 1751 w 10000"/>
                  <a:gd name="connsiteY33" fmla="*/ 9199 h 9585"/>
                  <a:gd name="connsiteX34" fmla="*/ 2095 w 10000"/>
                  <a:gd name="connsiteY34" fmla="*/ 8568 h 9585"/>
                  <a:gd name="connsiteX35" fmla="*/ 2613 w 10000"/>
                  <a:gd name="connsiteY35" fmla="*/ 8646 h 9585"/>
                  <a:gd name="connsiteX36" fmla="*/ 2808 w 10000"/>
                  <a:gd name="connsiteY36" fmla="*/ 8962 h 9585"/>
                  <a:gd name="connsiteX37" fmla="*/ 3708 w 10000"/>
                  <a:gd name="connsiteY37" fmla="*/ 8841 h 9585"/>
                  <a:gd name="connsiteX38" fmla="*/ 3782 w 10000"/>
                  <a:gd name="connsiteY38" fmla="*/ 9060 h 9585"/>
                  <a:gd name="connsiteX39" fmla="*/ 4157 w 10000"/>
                  <a:gd name="connsiteY39" fmla="*/ 9039 h 9585"/>
                  <a:gd name="connsiteX40" fmla="*/ 4425 w 10000"/>
                  <a:gd name="connsiteY40" fmla="*/ 8788 h 9585"/>
                  <a:gd name="connsiteX41" fmla="*/ 4707 w 10000"/>
                  <a:gd name="connsiteY41" fmla="*/ 8777 h 9585"/>
                  <a:gd name="connsiteX42" fmla="*/ 4700 w 10000"/>
                  <a:gd name="connsiteY42" fmla="*/ 8592 h 9585"/>
                  <a:gd name="connsiteX43" fmla="*/ 4976 w 10000"/>
                  <a:gd name="connsiteY43" fmla="*/ 8478 h 9585"/>
                  <a:gd name="connsiteX44" fmla="*/ 5566 w 10000"/>
                  <a:gd name="connsiteY44" fmla="*/ 8878 h 9585"/>
                  <a:gd name="connsiteX45" fmla="*/ 6217 w 10000"/>
                  <a:gd name="connsiteY45" fmla="*/ 8099 h 9585"/>
                  <a:gd name="connsiteX46" fmla="*/ 6248 w 10000"/>
                  <a:gd name="connsiteY46" fmla="*/ 7579 h 9585"/>
                  <a:gd name="connsiteX47" fmla="*/ 6456 w 10000"/>
                  <a:gd name="connsiteY47" fmla="*/ 7531 h 9585"/>
                  <a:gd name="connsiteX48" fmla="*/ 6500 w 10000"/>
                  <a:gd name="connsiteY48" fmla="*/ 7320 h 9585"/>
                  <a:gd name="connsiteX49" fmla="*/ 6732 w 10000"/>
                  <a:gd name="connsiteY49" fmla="*/ 7287 h 9585"/>
                  <a:gd name="connsiteX50" fmla="*/ 6709 w 10000"/>
                  <a:gd name="connsiteY50" fmla="*/ 8391 h 9585"/>
                  <a:gd name="connsiteX51" fmla="*/ 7044 w 10000"/>
                  <a:gd name="connsiteY51" fmla="*/ 8423 h 9585"/>
                  <a:gd name="connsiteX52" fmla="*/ 7120 w 10000"/>
                  <a:gd name="connsiteY52" fmla="*/ 8947 h 9585"/>
                  <a:gd name="connsiteX53" fmla="*/ 7408 w 10000"/>
                  <a:gd name="connsiteY53" fmla="*/ 8904 h 9585"/>
                  <a:gd name="connsiteX54" fmla="*/ 7477 w 10000"/>
                  <a:gd name="connsiteY54" fmla="*/ 8166 h 9585"/>
                  <a:gd name="connsiteX55" fmla="*/ 7882 w 10000"/>
                  <a:gd name="connsiteY55" fmla="*/ 7877 h 9585"/>
                  <a:gd name="connsiteX56" fmla="*/ 7975 w 10000"/>
                  <a:gd name="connsiteY56" fmla="*/ 7394 h 9585"/>
                  <a:gd name="connsiteX57" fmla="*/ 8629 w 10000"/>
                  <a:gd name="connsiteY57" fmla="*/ 6623 h 9585"/>
                  <a:gd name="connsiteX58" fmla="*/ 8816 w 10000"/>
                  <a:gd name="connsiteY58" fmla="*/ 5946 h 9585"/>
                  <a:gd name="connsiteX59" fmla="*/ 8785 w 10000"/>
                  <a:gd name="connsiteY59" fmla="*/ 5367 h 9585"/>
                  <a:gd name="connsiteX60" fmla="*/ 9128 w 10000"/>
                  <a:gd name="connsiteY60" fmla="*/ 3955 h 9585"/>
                  <a:gd name="connsiteX61" fmla="*/ 9938 w 10000"/>
                  <a:gd name="connsiteY61" fmla="*/ 3601 h 9585"/>
                  <a:gd name="connsiteX62" fmla="*/ 10000 w 10000"/>
                  <a:gd name="connsiteY62" fmla="*/ 3310 h 9585"/>
                  <a:gd name="connsiteX63" fmla="*/ 9346 w 10000"/>
                  <a:gd name="connsiteY63" fmla="*/ 2764 h 9585"/>
                  <a:gd name="connsiteX64" fmla="*/ 9252 w 10000"/>
                  <a:gd name="connsiteY64" fmla="*/ 1317 h 9585"/>
                  <a:gd name="connsiteX65" fmla="*/ 9065 w 10000"/>
                  <a:gd name="connsiteY65" fmla="*/ 1094 h 9585"/>
                  <a:gd name="connsiteX66" fmla="*/ 9034 w 10000"/>
                  <a:gd name="connsiteY66" fmla="*/ 739 h 9585"/>
                  <a:gd name="connsiteX67" fmla="*/ 8287 w 10000"/>
                  <a:gd name="connsiteY67" fmla="*/ 0 h 9585"/>
                  <a:gd name="connsiteX0" fmla="*/ 8287 w 10000"/>
                  <a:gd name="connsiteY0" fmla="*/ 0 h 10000"/>
                  <a:gd name="connsiteX1" fmla="*/ 8037 w 10000"/>
                  <a:gd name="connsiteY1" fmla="*/ 201 h 10000"/>
                  <a:gd name="connsiteX2" fmla="*/ 7882 w 10000"/>
                  <a:gd name="connsiteY2" fmla="*/ 167 h 10000"/>
                  <a:gd name="connsiteX3" fmla="*/ 7726 w 10000"/>
                  <a:gd name="connsiteY3" fmla="*/ 535 h 10000"/>
                  <a:gd name="connsiteX4" fmla="*/ 7414 w 10000"/>
                  <a:gd name="connsiteY4" fmla="*/ 638 h 10000"/>
                  <a:gd name="connsiteX5" fmla="*/ 7290 w 10000"/>
                  <a:gd name="connsiteY5" fmla="*/ 906 h 10000"/>
                  <a:gd name="connsiteX6" fmla="*/ 7040 w 10000"/>
                  <a:gd name="connsiteY6" fmla="*/ 906 h 10000"/>
                  <a:gd name="connsiteX7" fmla="*/ 6822 w 10000"/>
                  <a:gd name="connsiteY7" fmla="*/ 804 h 10000"/>
                  <a:gd name="connsiteX8" fmla="*/ 5763 w 10000"/>
                  <a:gd name="connsiteY8" fmla="*/ 771 h 10000"/>
                  <a:gd name="connsiteX9" fmla="*/ 5826 w 10000"/>
                  <a:gd name="connsiteY9" fmla="*/ 638 h 10000"/>
                  <a:gd name="connsiteX10" fmla="*/ 5732 w 10000"/>
                  <a:gd name="connsiteY10" fmla="*/ 638 h 10000"/>
                  <a:gd name="connsiteX11" fmla="*/ 5670 w 10000"/>
                  <a:gd name="connsiteY11" fmla="*/ 771 h 10000"/>
                  <a:gd name="connsiteX12" fmla="*/ 1900 w 10000"/>
                  <a:gd name="connsiteY12" fmla="*/ 771 h 10000"/>
                  <a:gd name="connsiteX13" fmla="*/ 1900 w 10000"/>
                  <a:gd name="connsiteY13" fmla="*/ 2080 h 10000"/>
                  <a:gd name="connsiteX14" fmla="*/ 1308 w 10000"/>
                  <a:gd name="connsiteY14" fmla="*/ 2115 h 10000"/>
                  <a:gd name="connsiteX15" fmla="*/ 1308 w 10000"/>
                  <a:gd name="connsiteY15" fmla="*/ 2482 h 10000"/>
                  <a:gd name="connsiteX16" fmla="*/ 1308 w 10000"/>
                  <a:gd name="connsiteY16" fmla="*/ 4996 h 10000"/>
                  <a:gd name="connsiteX17" fmla="*/ 654 w 10000"/>
                  <a:gd name="connsiteY17" fmla="*/ 5100 h 10000"/>
                  <a:gd name="connsiteX18" fmla="*/ 561 w 10000"/>
                  <a:gd name="connsiteY18" fmla="*/ 5432 h 10000"/>
                  <a:gd name="connsiteX19" fmla="*/ 249 w 10000"/>
                  <a:gd name="connsiteY19" fmla="*/ 5870 h 10000"/>
                  <a:gd name="connsiteX20" fmla="*/ 249 w 10000"/>
                  <a:gd name="connsiteY20" fmla="*/ 6138 h 10000"/>
                  <a:gd name="connsiteX21" fmla="*/ 156 w 10000"/>
                  <a:gd name="connsiteY21" fmla="*/ 6271 h 10000"/>
                  <a:gd name="connsiteX22" fmla="*/ 0 w 10000"/>
                  <a:gd name="connsiteY22" fmla="*/ 6875 h 10000"/>
                  <a:gd name="connsiteX23" fmla="*/ 0 w 10000"/>
                  <a:gd name="connsiteY23" fmla="*/ 7076 h 10000"/>
                  <a:gd name="connsiteX24" fmla="*/ 249 w 10000"/>
                  <a:gd name="connsiteY24" fmla="*/ 7042 h 10000"/>
                  <a:gd name="connsiteX25" fmla="*/ 312 w 10000"/>
                  <a:gd name="connsiteY25" fmla="*/ 7379 h 10000"/>
                  <a:gd name="connsiteX26" fmla="*/ 623 w 10000"/>
                  <a:gd name="connsiteY26" fmla="*/ 8018 h 10000"/>
                  <a:gd name="connsiteX27" fmla="*/ 498 w 10000"/>
                  <a:gd name="connsiteY27" fmla="*/ 8185 h 10000"/>
                  <a:gd name="connsiteX28" fmla="*/ 997 w 10000"/>
                  <a:gd name="connsiteY28" fmla="*/ 8788 h 10000"/>
                  <a:gd name="connsiteX29" fmla="*/ 997 w 10000"/>
                  <a:gd name="connsiteY29" fmla="*/ 9559 h 10000"/>
                  <a:gd name="connsiteX30" fmla="*/ 1371 w 10000"/>
                  <a:gd name="connsiteY30" fmla="*/ 9726 h 10000"/>
                  <a:gd name="connsiteX31" fmla="*/ 1433 w 10000"/>
                  <a:gd name="connsiteY31" fmla="*/ 9895 h 10000"/>
                  <a:gd name="connsiteX32" fmla="*/ 1626 w 10000"/>
                  <a:gd name="connsiteY32" fmla="*/ 10000 h 10000"/>
                  <a:gd name="connsiteX33" fmla="*/ 1751 w 10000"/>
                  <a:gd name="connsiteY33" fmla="*/ 9597 h 10000"/>
                  <a:gd name="connsiteX34" fmla="*/ 2095 w 10000"/>
                  <a:gd name="connsiteY34" fmla="*/ 8939 h 10000"/>
                  <a:gd name="connsiteX35" fmla="*/ 2613 w 10000"/>
                  <a:gd name="connsiteY35" fmla="*/ 9020 h 10000"/>
                  <a:gd name="connsiteX36" fmla="*/ 2808 w 10000"/>
                  <a:gd name="connsiteY36" fmla="*/ 9350 h 10000"/>
                  <a:gd name="connsiteX37" fmla="*/ 3708 w 10000"/>
                  <a:gd name="connsiteY37" fmla="*/ 9224 h 10000"/>
                  <a:gd name="connsiteX38" fmla="*/ 3782 w 10000"/>
                  <a:gd name="connsiteY38" fmla="*/ 9452 h 10000"/>
                  <a:gd name="connsiteX39" fmla="*/ 4157 w 10000"/>
                  <a:gd name="connsiteY39" fmla="*/ 9430 h 10000"/>
                  <a:gd name="connsiteX40" fmla="*/ 4425 w 10000"/>
                  <a:gd name="connsiteY40" fmla="*/ 9168 h 10000"/>
                  <a:gd name="connsiteX41" fmla="*/ 4707 w 10000"/>
                  <a:gd name="connsiteY41" fmla="*/ 9157 h 10000"/>
                  <a:gd name="connsiteX42" fmla="*/ 4700 w 10000"/>
                  <a:gd name="connsiteY42" fmla="*/ 8964 h 10000"/>
                  <a:gd name="connsiteX43" fmla="*/ 4976 w 10000"/>
                  <a:gd name="connsiteY43" fmla="*/ 8845 h 10000"/>
                  <a:gd name="connsiteX44" fmla="*/ 5566 w 10000"/>
                  <a:gd name="connsiteY44" fmla="*/ 9262 h 10000"/>
                  <a:gd name="connsiteX45" fmla="*/ 6217 w 10000"/>
                  <a:gd name="connsiteY45" fmla="*/ 8450 h 10000"/>
                  <a:gd name="connsiteX46" fmla="*/ 6248 w 10000"/>
                  <a:gd name="connsiteY46" fmla="*/ 7907 h 10000"/>
                  <a:gd name="connsiteX47" fmla="*/ 6456 w 10000"/>
                  <a:gd name="connsiteY47" fmla="*/ 7857 h 10000"/>
                  <a:gd name="connsiteX48" fmla="*/ 6500 w 10000"/>
                  <a:gd name="connsiteY48" fmla="*/ 7637 h 10000"/>
                  <a:gd name="connsiteX49" fmla="*/ 6732 w 10000"/>
                  <a:gd name="connsiteY49" fmla="*/ 7603 h 10000"/>
                  <a:gd name="connsiteX50" fmla="*/ 6709 w 10000"/>
                  <a:gd name="connsiteY50" fmla="*/ 8754 h 10000"/>
                  <a:gd name="connsiteX51" fmla="*/ 7044 w 10000"/>
                  <a:gd name="connsiteY51" fmla="*/ 8788 h 10000"/>
                  <a:gd name="connsiteX52" fmla="*/ 7120 w 10000"/>
                  <a:gd name="connsiteY52" fmla="*/ 9334 h 10000"/>
                  <a:gd name="connsiteX53" fmla="*/ 7408 w 10000"/>
                  <a:gd name="connsiteY53" fmla="*/ 9290 h 10000"/>
                  <a:gd name="connsiteX54" fmla="*/ 7477 w 10000"/>
                  <a:gd name="connsiteY54" fmla="*/ 8520 h 10000"/>
                  <a:gd name="connsiteX55" fmla="*/ 7882 w 10000"/>
                  <a:gd name="connsiteY55" fmla="*/ 8218 h 10000"/>
                  <a:gd name="connsiteX56" fmla="*/ 7975 w 10000"/>
                  <a:gd name="connsiteY56" fmla="*/ 7714 h 10000"/>
                  <a:gd name="connsiteX57" fmla="*/ 8629 w 10000"/>
                  <a:gd name="connsiteY57" fmla="*/ 6910 h 10000"/>
                  <a:gd name="connsiteX58" fmla="*/ 8816 w 10000"/>
                  <a:gd name="connsiteY58" fmla="*/ 6203 h 10000"/>
                  <a:gd name="connsiteX59" fmla="*/ 8785 w 10000"/>
                  <a:gd name="connsiteY59" fmla="*/ 5599 h 10000"/>
                  <a:gd name="connsiteX60" fmla="*/ 9128 w 10000"/>
                  <a:gd name="connsiteY60" fmla="*/ 4126 h 10000"/>
                  <a:gd name="connsiteX61" fmla="*/ 9938 w 10000"/>
                  <a:gd name="connsiteY61" fmla="*/ 3757 h 10000"/>
                  <a:gd name="connsiteX62" fmla="*/ 10000 w 10000"/>
                  <a:gd name="connsiteY62" fmla="*/ 3453 h 10000"/>
                  <a:gd name="connsiteX63" fmla="*/ 9346 w 10000"/>
                  <a:gd name="connsiteY63" fmla="*/ 2884 h 10000"/>
                  <a:gd name="connsiteX64" fmla="*/ 9252 w 10000"/>
                  <a:gd name="connsiteY64" fmla="*/ 1374 h 10000"/>
                  <a:gd name="connsiteX65" fmla="*/ 9065 w 10000"/>
                  <a:gd name="connsiteY65" fmla="*/ 1141 h 10000"/>
                  <a:gd name="connsiteX66" fmla="*/ 9034 w 10000"/>
                  <a:gd name="connsiteY66" fmla="*/ 771 h 10000"/>
                  <a:gd name="connsiteX67" fmla="*/ 8287 w 10000"/>
                  <a:gd name="connsiteY67" fmla="*/ 0 h 10000"/>
                  <a:gd name="connsiteX0" fmla="*/ 8287 w 10000"/>
                  <a:gd name="connsiteY0" fmla="*/ 0 h 10000"/>
                  <a:gd name="connsiteX1" fmla="*/ 8037 w 10000"/>
                  <a:gd name="connsiteY1" fmla="*/ 201 h 10000"/>
                  <a:gd name="connsiteX2" fmla="*/ 7882 w 10000"/>
                  <a:gd name="connsiteY2" fmla="*/ 167 h 10000"/>
                  <a:gd name="connsiteX3" fmla="*/ 7726 w 10000"/>
                  <a:gd name="connsiteY3" fmla="*/ 535 h 10000"/>
                  <a:gd name="connsiteX4" fmla="*/ 7414 w 10000"/>
                  <a:gd name="connsiteY4" fmla="*/ 638 h 10000"/>
                  <a:gd name="connsiteX5" fmla="*/ 7290 w 10000"/>
                  <a:gd name="connsiteY5" fmla="*/ 906 h 10000"/>
                  <a:gd name="connsiteX6" fmla="*/ 7040 w 10000"/>
                  <a:gd name="connsiteY6" fmla="*/ 906 h 10000"/>
                  <a:gd name="connsiteX7" fmla="*/ 6822 w 10000"/>
                  <a:gd name="connsiteY7" fmla="*/ 804 h 10000"/>
                  <a:gd name="connsiteX8" fmla="*/ 5763 w 10000"/>
                  <a:gd name="connsiteY8" fmla="*/ 771 h 10000"/>
                  <a:gd name="connsiteX9" fmla="*/ 5826 w 10000"/>
                  <a:gd name="connsiteY9" fmla="*/ 638 h 10000"/>
                  <a:gd name="connsiteX10" fmla="*/ 5732 w 10000"/>
                  <a:gd name="connsiteY10" fmla="*/ 638 h 10000"/>
                  <a:gd name="connsiteX11" fmla="*/ 5670 w 10000"/>
                  <a:gd name="connsiteY11" fmla="*/ 771 h 10000"/>
                  <a:gd name="connsiteX12" fmla="*/ 1900 w 10000"/>
                  <a:gd name="connsiteY12" fmla="*/ 771 h 10000"/>
                  <a:gd name="connsiteX13" fmla="*/ 1900 w 10000"/>
                  <a:gd name="connsiteY13" fmla="*/ 2080 h 10000"/>
                  <a:gd name="connsiteX14" fmla="*/ 1308 w 10000"/>
                  <a:gd name="connsiteY14" fmla="*/ 2115 h 10000"/>
                  <a:gd name="connsiteX15" fmla="*/ 1308 w 10000"/>
                  <a:gd name="connsiteY15" fmla="*/ 2482 h 10000"/>
                  <a:gd name="connsiteX16" fmla="*/ 1308 w 10000"/>
                  <a:gd name="connsiteY16" fmla="*/ 4996 h 10000"/>
                  <a:gd name="connsiteX17" fmla="*/ 654 w 10000"/>
                  <a:gd name="connsiteY17" fmla="*/ 5100 h 10000"/>
                  <a:gd name="connsiteX18" fmla="*/ 561 w 10000"/>
                  <a:gd name="connsiteY18" fmla="*/ 5432 h 10000"/>
                  <a:gd name="connsiteX19" fmla="*/ 249 w 10000"/>
                  <a:gd name="connsiteY19" fmla="*/ 5870 h 10000"/>
                  <a:gd name="connsiteX20" fmla="*/ 249 w 10000"/>
                  <a:gd name="connsiteY20" fmla="*/ 6138 h 10000"/>
                  <a:gd name="connsiteX21" fmla="*/ 156 w 10000"/>
                  <a:gd name="connsiteY21" fmla="*/ 6271 h 10000"/>
                  <a:gd name="connsiteX22" fmla="*/ 0 w 10000"/>
                  <a:gd name="connsiteY22" fmla="*/ 6875 h 10000"/>
                  <a:gd name="connsiteX23" fmla="*/ 0 w 10000"/>
                  <a:gd name="connsiteY23" fmla="*/ 7076 h 10000"/>
                  <a:gd name="connsiteX24" fmla="*/ 249 w 10000"/>
                  <a:gd name="connsiteY24" fmla="*/ 7042 h 10000"/>
                  <a:gd name="connsiteX25" fmla="*/ 312 w 10000"/>
                  <a:gd name="connsiteY25" fmla="*/ 7379 h 10000"/>
                  <a:gd name="connsiteX26" fmla="*/ 623 w 10000"/>
                  <a:gd name="connsiteY26" fmla="*/ 8018 h 10000"/>
                  <a:gd name="connsiteX27" fmla="*/ 498 w 10000"/>
                  <a:gd name="connsiteY27" fmla="*/ 8185 h 10000"/>
                  <a:gd name="connsiteX28" fmla="*/ 997 w 10000"/>
                  <a:gd name="connsiteY28" fmla="*/ 8788 h 10000"/>
                  <a:gd name="connsiteX29" fmla="*/ 997 w 10000"/>
                  <a:gd name="connsiteY29" fmla="*/ 9559 h 10000"/>
                  <a:gd name="connsiteX30" fmla="*/ 1371 w 10000"/>
                  <a:gd name="connsiteY30" fmla="*/ 9726 h 10000"/>
                  <a:gd name="connsiteX31" fmla="*/ 1433 w 10000"/>
                  <a:gd name="connsiteY31" fmla="*/ 9895 h 10000"/>
                  <a:gd name="connsiteX32" fmla="*/ 1626 w 10000"/>
                  <a:gd name="connsiteY32" fmla="*/ 10000 h 10000"/>
                  <a:gd name="connsiteX33" fmla="*/ 1751 w 10000"/>
                  <a:gd name="connsiteY33" fmla="*/ 9597 h 10000"/>
                  <a:gd name="connsiteX34" fmla="*/ 2095 w 10000"/>
                  <a:gd name="connsiteY34" fmla="*/ 8939 h 10000"/>
                  <a:gd name="connsiteX35" fmla="*/ 2613 w 10000"/>
                  <a:gd name="connsiteY35" fmla="*/ 9020 h 10000"/>
                  <a:gd name="connsiteX36" fmla="*/ 2808 w 10000"/>
                  <a:gd name="connsiteY36" fmla="*/ 9350 h 10000"/>
                  <a:gd name="connsiteX37" fmla="*/ 3708 w 10000"/>
                  <a:gd name="connsiteY37" fmla="*/ 9224 h 10000"/>
                  <a:gd name="connsiteX38" fmla="*/ 3782 w 10000"/>
                  <a:gd name="connsiteY38" fmla="*/ 9452 h 10000"/>
                  <a:gd name="connsiteX39" fmla="*/ 4157 w 10000"/>
                  <a:gd name="connsiteY39" fmla="*/ 9430 h 10000"/>
                  <a:gd name="connsiteX40" fmla="*/ 4425 w 10000"/>
                  <a:gd name="connsiteY40" fmla="*/ 9168 h 10000"/>
                  <a:gd name="connsiteX41" fmla="*/ 4707 w 10000"/>
                  <a:gd name="connsiteY41" fmla="*/ 9157 h 10000"/>
                  <a:gd name="connsiteX42" fmla="*/ 4700 w 10000"/>
                  <a:gd name="connsiteY42" fmla="*/ 8964 h 10000"/>
                  <a:gd name="connsiteX43" fmla="*/ 4976 w 10000"/>
                  <a:gd name="connsiteY43" fmla="*/ 8845 h 10000"/>
                  <a:gd name="connsiteX44" fmla="*/ 5566 w 10000"/>
                  <a:gd name="connsiteY44" fmla="*/ 9262 h 10000"/>
                  <a:gd name="connsiteX45" fmla="*/ 6217 w 10000"/>
                  <a:gd name="connsiteY45" fmla="*/ 8450 h 10000"/>
                  <a:gd name="connsiteX46" fmla="*/ 6248 w 10000"/>
                  <a:gd name="connsiteY46" fmla="*/ 7907 h 10000"/>
                  <a:gd name="connsiteX47" fmla="*/ 6456 w 10000"/>
                  <a:gd name="connsiteY47" fmla="*/ 7857 h 10000"/>
                  <a:gd name="connsiteX48" fmla="*/ 6500 w 10000"/>
                  <a:gd name="connsiteY48" fmla="*/ 7637 h 10000"/>
                  <a:gd name="connsiteX49" fmla="*/ 6732 w 10000"/>
                  <a:gd name="connsiteY49" fmla="*/ 7603 h 10000"/>
                  <a:gd name="connsiteX50" fmla="*/ 6709 w 10000"/>
                  <a:gd name="connsiteY50" fmla="*/ 8754 h 10000"/>
                  <a:gd name="connsiteX51" fmla="*/ 7044 w 10000"/>
                  <a:gd name="connsiteY51" fmla="*/ 8788 h 10000"/>
                  <a:gd name="connsiteX52" fmla="*/ 7120 w 10000"/>
                  <a:gd name="connsiteY52" fmla="*/ 9334 h 10000"/>
                  <a:gd name="connsiteX53" fmla="*/ 7408 w 10000"/>
                  <a:gd name="connsiteY53" fmla="*/ 9290 h 10000"/>
                  <a:gd name="connsiteX54" fmla="*/ 7477 w 10000"/>
                  <a:gd name="connsiteY54" fmla="*/ 8520 h 10000"/>
                  <a:gd name="connsiteX55" fmla="*/ 7882 w 10000"/>
                  <a:gd name="connsiteY55" fmla="*/ 8218 h 10000"/>
                  <a:gd name="connsiteX56" fmla="*/ 7975 w 10000"/>
                  <a:gd name="connsiteY56" fmla="*/ 7714 h 10000"/>
                  <a:gd name="connsiteX57" fmla="*/ 8629 w 10000"/>
                  <a:gd name="connsiteY57" fmla="*/ 6910 h 10000"/>
                  <a:gd name="connsiteX58" fmla="*/ 8816 w 10000"/>
                  <a:gd name="connsiteY58" fmla="*/ 6203 h 10000"/>
                  <a:gd name="connsiteX59" fmla="*/ 8785 w 10000"/>
                  <a:gd name="connsiteY59" fmla="*/ 5599 h 10000"/>
                  <a:gd name="connsiteX60" fmla="*/ 9128 w 10000"/>
                  <a:gd name="connsiteY60" fmla="*/ 4126 h 10000"/>
                  <a:gd name="connsiteX61" fmla="*/ 9938 w 10000"/>
                  <a:gd name="connsiteY61" fmla="*/ 3757 h 10000"/>
                  <a:gd name="connsiteX62" fmla="*/ 10000 w 10000"/>
                  <a:gd name="connsiteY62" fmla="*/ 3453 h 10000"/>
                  <a:gd name="connsiteX63" fmla="*/ 9346 w 10000"/>
                  <a:gd name="connsiteY63" fmla="*/ 2884 h 10000"/>
                  <a:gd name="connsiteX64" fmla="*/ 9252 w 10000"/>
                  <a:gd name="connsiteY64" fmla="*/ 1374 h 10000"/>
                  <a:gd name="connsiteX65" fmla="*/ 9065 w 10000"/>
                  <a:gd name="connsiteY65" fmla="*/ 1141 h 10000"/>
                  <a:gd name="connsiteX66" fmla="*/ 9034 w 10000"/>
                  <a:gd name="connsiteY66" fmla="*/ 771 h 10000"/>
                  <a:gd name="connsiteX67" fmla="*/ 8287 w 10000"/>
                  <a:gd name="connsiteY67" fmla="*/ 0 h 10000"/>
                  <a:gd name="connsiteX0" fmla="*/ 8287 w 10000"/>
                  <a:gd name="connsiteY0" fmla="*/ 0 h 10000"/>
                  <a:gd name="connsiteX1" fmla="*/ 8037 w 10000"/>
                  <a:gd name="connsiteY1" fmla="*/ 201 h 10000"/>
                  <a:gd name="connsiteX2" fmla="*/ 7882 w 10000"/>
                  <a:gd name="connsiteY2" fmla="*/ 167 h 10000"/>
                  <a:gd name="connsiteX3" fmla="*/ 7726 w 10000"/>
                  <a:gd name="connsiteY3" fmla="*/ 535 h 10000"/>
                  <a:gd name="connsiteX4" fmla="*/ 7414 w 10000"/>
                  <a:gd name="connsiteY4" fmla="*/ 638 h 10000"/>
                  <a:gd name="connsiteX5" fmla="*/ 7290 w 10000"/>
                  <a:gd name="connsiteY5" fmla="*/ 906 h 10000"/>
                  <a:gd name="connsiteX6" fmla="*/ 7040 w 10000"/>
                  <a:gd name="connsiteY6" fmla="*/ 906 h 10000"/>
                  <a:gd name="connsiteX7" fmla="*/ 6822 w 10000"/>
                  <a:gd name="connsiteY7" fmla="*/ 804 h 10000"/>
                  <a:gd name="connsiteX8" fmla="*/ 5763 w 10000"/>
                  <a:gd name="connsiteY8" fmla="*/ 771 h 10000"/>
                  <a:gd name="connsiteX9" fmla="*/ 5826 w 10000"/>
                  <a:gd name="connsiteY9" fmla="*/ 638 h 10000"/>
                  <a:gd name="connsiteX10" fmla="*/ 5732 w 10000"/>
                  <a:gd name="connsiteY10" fmla="*/ 638 h 10000"/>
                  <a:gd name="connsiteX11" fmla="*/ 5670 w 10000"/>
                  <a:gd name="connsiteY11" fmla="*/ 771 h 10000"/>
                  <a:gd name="connsiteX12" fmla="*/ 1900 w 10000"/>
                  <a:gd name="connsiteY12" fmla="*/ 771 h 10000"/>
                  <a:gd name="connsiteX13" fmla="*/ 1900 w 10000"/>
                  <a:gd name="connsiteY13" fmla="*/ 2080 h 10000"/>
                  <a:gd name="connsiteX14" fmla="*/ 1308 w 10000"/>
                  <a:gd name="connsiteY14" fmla="*/ 2115 h 10000"/>
                  <a:gd name="connsiteX15" fmla="*/ 1308 w 10000"/>
                  <a:gd name="connsiteY15" fmla="*/ 2482 h 10000"/>
                  <a:gd name="connsiteX16" fmla="*/ 1308 w 10000"/>
                  <a:gd name="connsiteY16" fmla="*/ 4996 h 10000"/>
                  <a:gd name="connsiteX17" fmla="*/ 654 w 10000"/>
                  <a:gd name="connsiteY17" fmla="*/ 5100 h 10000"/>
                  <a:gd name="connsiteX18" fmla="*/ 561 w 10000"/>
                  <a:gd name="connsiteY18" fmla="*/ 5432 h 10000"/>
                  <a:gd name="connsiteX19" fmla="*/ 249 w 10000"/>
                  <a:gd name="connsiteY19" fmla="*/ 5870 h 10000"/>
                  <a:gd name="connsiteX20" fmla="*/ 249 w 10000"/>
                  <a:gd name="connsiteY20" fmla="*/ 6138 h 10000"/>
                  <a:gd name="connsiteX21" fmla="*/ 156 w 10000"/>
                  <a:gd name="connsiteY21" fmla="*/ 6271 h 10000"/>
                  <a:gd name="connsiteX22" fmla="*/ 0 w 10000"/>
                  <a:gd name="connsiteY22" fmla="*/ 6875 h 10000"/>
                  <a:gd name="connsiteX23" fmla="*/ 0 w 10000"/>
                  <a:gd name="connsiteY23" fmla="*/ 7076 h 10000"/>
                  <a:gd name="connsiteX24" fmla="*/ 249 w 10000"/>
                  <a:gd name="connsiteY24" fmla="*/ 7042 h 10000"/>
                  <a:gd name="connsiteX25" fmla="*/ 312 w 10000"/>
                  <a:gd name="connsiteY25" fmla="*/ 7379 h 10000"/>
                  <a:gd name="connsiteX26" fmla="*/ 623 w 10000"/>
                  <a:gd name="connsiteY26" fmla="*/ 8018 h 10000"/>
                  <a:gd name="connsiteX27" fmla="*/ 498 w 10000"/>
                  <a:gd name="connsiteY27" fmla="*/ 8185 h 10000"/>
                  <a:gd name="connsiteX28" fmla="*/ 997 w 10000"/>
                  <a:gd name="connsiteY28" fmla="*/ 8788 h 10000"/>
                  <a:gd name="connsiteX29" fmla="*/ 997 w 10000"/>
                  <a:gd name="connsiteY29" fmla="*/ 9559 h 10000"/>
                  <a:gd name="connsiteX30" fmla="*/ 1371 w 10000"/>
                  <a:gd name="connsiteY30" fmla="*/ 9726 h 10000"/>
                  <a:gd name="connsiteX31" fmla="*/ 1433 w 10000"/>
                  <a:gd name="connsiteY31" fmla="*/ 9895 h 10000"/>
                  <a:gd name="connsiteX32" fmla="*/ 1626 w 10000"/>
                  <a:gd name="connsiteY32" fmla="*/ 10000 h 10000"/>
                  <a:gd name="connsiteX33" fmla="*/ 1751 w 10000"/>
                  <a:gd name="connsiteY33" fmla="*/ 9597 h 10000"/>
                  <a:gd name="connsiteX34" fmla="*/ 2095 w 10000"/>
                  <a:gd name="connsiteY34" fmla="*/ 8939 h 10000"/>
                  <a:gd name="connsiteX35" fmla="*/ 2613 w 10000"/>
                  <a:gd name="connsiteY35" fmla="*/ 9020 h 10000"/>
                  <a:gd name="connsiteX36" fmla="*/ 2808 w 10000"/>
                  <a:gd name="connsiteY36" fmla="*/ 9350 h 10000"/>
                  <a:gd name="connsiteX37" fmla="*/ 3708 w 10000"/>
                  <a:gd name="connsiteY37" fmla="*/ 9224 h 10000"/>
                  <a:gd name="connsiteX38" fmla="*/ 3782 w 10000"/>
                  <a:gd name="connsiteY38" fmla="*/ 9452 h 10000"/>
                  <a:gd name="connsiteX39" fmla="*/ 4157 w 10000"/>
                  <a:gd name="connsiteY39" fmla="*/ 9430 h 10000"/>
                  <a:gd name="connsiteX40" fmla="*/ 4425 w 10000"/>
                  <a:gd name="connsiteY40" fmla="*/ 9168 h 10000"/>
                  <a:gd name="connsiteX41" fmla="*/ 4707 w 10000"/>
                  <a:gd name="connsiteY41" fmla="*/ 9157 h 10000"/>
                  <a:gd name="connsiteX42" fmla="*/ 4700 w 10000"/>
                  <a:gd name="connsiteY42" fmla="*/ 8964 h 10000"/>
                  <a:gd name="connsiteX43" fmla="*/ 4976 w 10000"/>
                  <a:gd name="connsiteY43" fmla="*/ 8845 h 10000"/>
                  <a:gd name="connsiteX44" fmla="*/ 5566 w 10000"/>
                  <a:gd name="connsiteY44" fmla="*/ 9262 h 10000"/>
                  <a:gd name="connsiteX45" fmla="*/ 6217 w 10000"/>
                  <a:gd name="connsiteY45" fmla="*/ 8450 h 10000"/>
                  <a:gd name="connsiteX46" fmla="*/ 6248 w 10000"/>
                  <a:gd name="connsiteY46" fmla="*/ 7907 h 10000"/>
                  <a:gd name="connsiteX47" fmla="*/ 6456 w 10000"/>
                  <a:gd name="connsiteY47" fmla="*/ 7857 h 10000"/>
                  <a:gd name="connsiteX48" fmla="*/ 6500 w 10000"/>
                  <a:gd name="connsiteY48" fmla="*/ 7637 h 10000"/>
                  <a:gd name="connsiteX49" fmla="*/ 6732 w 10000"/>
                  <a:gd name="connsiteY49" fmla="*/ 7603 h 10000"/>
                  <a:gd name="connsiteX50" fmla="*/ 6709 w 10000"/>
                  <a:gd name="connsiteY50" fmla="*/ 8754 h 10000"/>
                  <a:gd name="connsiteX51" fmla="*/ 7044 w 10000"/>
                  <a:gd name="connsiteY51" fmla="*/ 8788 h 10000"/>
                  <a:gd name="connsiteX52" fmla="*/ 7120 w 10000"/>
                  <a:gd name="connsiteY52" fmla="*/ 9334 h 10000"/>
                  <a:gd name="connsiteX53" fmla="*/ 7408 w 10000"/>
                  <a:gd name="connsiteY53" fmla="*/ 9290 h 10000"/>
                  <a:gd name="connsiteX54" fmla="*/ 7477 w 10000"/>
                  <a:gd name="connsiteY54" fmla="*/ 8520 h 10000"/>
                  <a:gd name="connsiteX55" fmla="*/ 7882 w 10000"/>
                  <a:gd name="connsiteY55" fmla="*/ 8218 h 10000"/>
                  <a:gd name="connsiteX56" fmla="*/ 7975 w 10000"/>
                  <a:gd name="connsiteY56" fmla="*/ 7714 h 10000"/>
                  <a:gd name="connsiteX57" fmla="*/ 8629 w 10000"/>
                  <a:gd name="connsiteY57" fmla="*/ 6910 h 10000"/>
                  <a:gd name="connsiteX58" fmla="*/ 8816 w 10000"/>
                  <a:gd name="connsiteY58" fmla="*/ 6203 h 10000"/>
                  <a:gd name="connsiteX59" fmla="*/ 8785 w 10000"/>
                  <a:gd name="connsiteY59" fmla="*/ 5599 h 10000"/>
                  <a:gd name="connsiteX60" fmla="*/ 9128 w 10000"/>
                  <a:gd name="connsiteY60" fmla="*/ 4126 h 10000"/>
                  <a:gd name="connsiteX61" fmla="*/ 9938 w 10000"/>
                  <a:gd name="connsiteY61" fmla="*/ 3757 h 10000"/>
                  <a:gd name="connsiteX62" fmla="*/ 10000 w 10000"/>
                  <a:gd name="connsiteY62" fmla="*/ 3453 h 10000"/>
                  <a:gd name="connsiteX63" fmla="*/ 9346 w 10000"/>
                  <a:gd name="connsiteY63" fmla="*/ 2884 h 10000"/>
                  <a:gd name="connsiteX64" fmla="*/ 9252 w 10000"/>
                  <a:gd name="connsiteY64" fmla="*/ 1374 h 10000"/>
                  <a:gd name="connsiteX65" fmla="*/ 9065 w 10000"/>
                  <a:gd name="connsiteY65" fmla="*/ 1141 h 10000"/>
                  <a:gd name="connsiteX66" fmla="*/ 9034 w 10000"/>
                  <a:gd name="connsiteY66" fmla="*/ 771 h 10000"/>
                  <a:gd name="connsiteX67" fmla="*/ 8287 w 10000"/>
                  <a:gd name="connsiteY67" fmla="*/ 0 h 10000"/>
                  <a:gd name="connsiteX0" fmla="*/ 8287 w 10000"/>
                  <a:gd name="connsiteY0" fmla="*/ 0 h 10000"/>
                  <a:gd name="connsiteX1" fmla="*/ 8037 w 10000"/>
                  <a:gd name="connsiteY1" fmla="*/ 201 h 10000"/>
                  <a:gd name="connsiteX2" fmla="*/ 7882 w 10000"/>
                  <a:gd name="connsiteY2" fmla="*/ 167 h 10000"/>
                  <a:gd name="connsiteX3" fmla="*/ 7726 w 10000"/>
                  <a:gd name="connsiteY3" fmla="*/ 535 h 10000"/>
                  <a:gd name="connsiteX4" fmla="*/ 7414 w 10000"/>
                  <a:gd name="connsiteY4" fmla="*/ 638 h 10000"/>
                  <a:gd name="connsiteX5" fmla="*/ 7290 w 10000"/>
                  <a:gd name="connsiteY5" fmla="*/ 906 h 10000"/>
                  <a:gd name="connsiteX6" fmla="*/ 7040 w 10000"/>
                  <a:gd name="connsiteY6" fmla="*/ 906 h 10000"/>
                  <a:gd name="connsiteX7" fmla="*/ 6822 w 10000"/>
                  <a:gd name="connsiteY7" fmla="*/ 804 h 10000"/>
                  <a:gd name="connsiteX8" fmla="*/ 5763 w 10000"/>
                  <a:gd name="connsiteY8" fmla="*/ 771 h 10000"/>
                  <a:gd name="connsiteX9" fmla="*/ 5826 w 10000"/>
                  <a:gd name="connsiteY9" fmla="*/ 638 h 10000"/>
                  <a:gd name="connsiteX10" fmla="*/ 5732 w 10000"/>
                  <a:gd name="connsiteY10" fmla="*/ 638 h 10000"/>
                  <a:gd name="connsiteX11" fmla="*/ 5670 w 10000"/>
                  <a:gd name="connsiteY11" fmla="*/ 771 h 10000"/>
                  <a:gd name="connsiteX12" fmla="*/ 1900 w 10000"/>
                  <a:gd name="connsiteY12" fmla="*/ 771 h 10000"/>
                  <a:gd name="connsiteX13" fmla="*/ 1900 w 10000"/>
                  <a:gd name="connsiteY13" fmla="*/ 2080 h 10000"/>
                  <a:gd name="connsiteX14" fmla="*/ 1308 w 10000"/>
                  <a:gd name="connsiteY14" fmla="*/ 2115 h 10000"/>
                  <a:gd name="connsiteX15" fmla="*/ 1308 w 10000"/>
                  <a:gd name="connsiteY15" fmla="*/ 2482 h 10000"/>
                  <a:gd name="connsiteX16" fmla="*/ 1308 w 10000"/>
                  <a:gd name="connsiteY16" fmla="*/ 4996 h 10000"/>
                  <a:gd name="connsiteX17" fmla="*/ 654 w 10000"/>
                  <a:gd name="connsiteY17" fmla="*/ 5100 h 10000"/>
                  <a:gd name="connsiteX18" fmla="*/ 561 w 10000"/>
                  <a:gd name="connsiteY18" fmla="*/ 5432 h 10000"/>
                  <a:gd name="connsiteX19" fmla="*/ 249 w 10000"/>
                  <a:gd name="connsiteY19" fmla="*/ 5870 h 10000"/>
                  <a:gd name="connsiteX20" fmla="*/ 249 w 10000"/>
                  <a:gd name="connsiteY20" fmla="*/ 6138 h 10000"/>
                  <a:gd name="connsiteX21" fmla="*/ 156 w 10000"/>
                  <a:gd name="connsiteY21" fmla="*/ 6271 h 10000"/>
                  <a:gd name="connsiteX22" fmla="*/ 0 w 10000"/>
                  <a:gd name="connsiteY22" fmla="*/ 6875 h 10000"/>
                  <a:gd name="connsiteX23" fmla="*/ 0 w 10000"/>
                  <a:gd name="connsiteY23" fmla="*/ 7076 h 10000"/>
                  <a:gd name="connsiteX24" fmla="*/ 249 w 10000"/>
                  <a:gd name="connsiteY24" fmla="*/ 7042 h 10000"/>
                  <a:gd name="connsiteX25" fmla="*/ 312 w 10000"/>
                  <a:gd name="connsiteY25" fmla="*/ 7379 h 10000"/>
                  <a:gd name="connsiteX26" fmla="*/ 623 w 10000"/>
                  <a:gd name="connsiteY26" fmla="*/ 8018 h 10000"/>
                  <a:gd name="connsiteX27" fmla="*/ 498 w 10000"/>
                  <a:gd name="connsiteY27" fmla="*/ 8185 h 10000"/>
                  <a:gd name="connsiteX28" fmla="*/ 997 w 10000"/>
                  <a:gd name="connsiteY28" fmla="*/ 8788 h 10000"/>
                  <a:gd name="connsiteX29" fmla="*/ 997 w 10000"/>
                  <a:gd name="connsiteY29" fmla="*/ 9559 h 10000"/>
                  <a:gd name="connsiteX30" fmla="*/ 1371 w 10000"/>
                  <a:gd name="connsiteY30" fmla="*/ 9726 h 10000"/>
                  <a:gd name="connsiteX31" fmla="*/ 1433 w 10000"/>
                  <a:gd name="connsiteY31" fmla="*/ 9895 h 10000"/>
                  <a:gd name="connsiteX32" fmla="*/ 1626 w 10000"/>
                  <a:gd name="connsiteY32" fmla="*/ 10000 h 10000"/>
                  <a:gd name="connsiteX33" fmla="*/ 1751 w 10000"/>
                  <a:gd name="connsiteY33" fmla="*/ 9597 h 10000"/>
                  <a:gd name="connsiteX34" fmla="*/ 2095 w 10000"/>
                  <a:gd name="connsiteY34" fmla="*/ 8939 h 10000"/>
                  <a:gd name="connsiteX35" fmla="*/ 2613 w 10000"/>
                  <a:gd name="connsiteY35" fmla="*/ 9020 h 10000"/>
                  <a:gd name="connsiteX36" fmla="*/ 2808 w 10000"/>
                  <a:gd name="connsiteY36" fmla="*/ 9350 h 10000"/>
                  <a:gd name="connsiteX37" fmla="*/ 3708 w 10000"/>
                  <a:gd name="connsiteY37" fmla="*/ 9224 h 10000"/>
                  <a:gd name="connsiteX38" fmla="*/ 3782 w 10000"/>
                  <a:gd name="connsiteY38" fmla="*/ 9452 h 10000"/>
                  <a:gd name="connsiteX39" fmla="*/ 4157 w 10000"/>
                  <a:gd name="connsiteY39" fmla="*/ 9430 h 10000"/>
                  <a:gd name="connsiteX40" fmla="*/ 4425 w 10000"/>
                  <a:gd name="connsiteY40" fmla="*/ 9168 h 10000"/>
                  <a:gd name="connsiteX41" fmla="*/ 4707 w 10000"/>
                  <a:gd name="connsiteY41" fmla="*/ 9157 h 10000"/>
                  <a:gd name="connsiteX42" fmla="*/ 4700 w 10000"/>
                  <a:gd name="connsiteY42" fmla="*/ 8964 h 10000"/>
                  <a:gd name="connsiteX43" fmla="*/ 4976 w 10000"/>
                  <a:gd name="connsiteY43" fmla="*/ 8845 h 10000"/>
                  <a:gd name="connsiteX44" fmla="*/ 5566 w 10000"/>
                  <a:gd name="connsiteY44" fmla="*/ 9262 h 10000"/>
                  <a:gd name="connsiteX45" fmla="*/ 6217 w 10000"/>
                  <a:gd name="connsiteY45" fmla="*/ 8450 h 10000"/>
                  <a:gd name="connsiteX46" fmla="*/ 6248 w 10000"/>
                  <a:gd name="connsiteY46" fmla="*/ 7907 h 10000"/>
                  <a:gd name="connsiteX47" fmla="*/ 6456 w 10000"/>
                  <a:gd name="connsiteY47" fmla="*/ 7857 h 10000"/>
                  <a:gd name="connsiteX48" fmla="*/ 6500 w 10000"/>
                  <a:gd name="connsiteY48" fmla="*/ 7637 h 10000"/>
                  <a:gd name="connsiteX49" fmla="*/ 6732 w 10000"/>
                  <a:gd name="connsiteY49" fmla="*/ 7603 h 10000"/>
                  <a:gd name="connsiteX50" fmla="*/ 6709 w 10000"/>
                  <a:gd name="connsiteY50" fmla="*/ 8754 h 10000"/>
                  <a:gd name="connsiteX51" fmla="*/ 7044 w 10000"/>
                  <a:gd name="connsiteY51" fmla="*/ 8788 h 10000"/>
                  <a:gd name="connsiteX52" fmla="*/ 7120 w 10000"/>
                  <a:gd name="connsiteY52" fmla="*/ 9334 h 10000"/>
                  <a:gd name="connsiteX53" fmla="*/ 7408 w 10000"/>
                  <a:gd name="connsiteY53" fmla="*/ 9290 h 10000"/>
                  <a:gd name="connsiteX54" fmla="*/ 7477 w 10000"/>
                  <a:gd name="connsiteY54" fmla="*/ 8520 h 10000"/>
                  <a:gd name="connsiteX55" fmla="*/ 7882 w 10000"/>
                  <a:gd name="connsiteY55" fmla="*/ 8218 h 10000"/>
                  <a:gd name="connsiteX56" fmla="*/ 7975 w 10000"/>
                  <a:gd name="connsiteY56" fmla="*/ 7714 h 10000"/>
                  <a:gd name="connsiteX57" fmla="*/ 8629 w 10000"/>
                  <a:gd name="connsiteY57" fmla="*/ 6910 h 10000"/>
                  <a:gd name="connsiteX58" fmla="*/ 8816 w 10000"/>
                  <a:gd name="connsiteY58" fmla="*/ 6203 h 10000"/>
                  <a:gd name="connsiteX59" fmla="*/ 8785 w 10000"/>
                  <a:gd name="connsiteY59" fmla="*/ 5599 h 10000"/>
                  <a:gd name="connsiteX60" fmla="*/ 9128 w 10000"/>
                  <a:gd name="connsiteY60" fmla="*/ 4126 h 10000"/>
                  <a:gd name="connsiteX61" fmla="*/ 9938 w 10000"/>
                  <a:gd name="connsiteY61" fmla="*/ 3757 h 10000"/>
                  <a:gd name="connsiteX62" fmla="*/ 10000 w 10000"/>
                  <a:gd name="connsiteY62" fmla="*/ 3453 h 10000"/>
                  <a:gd name="connsiteX63" fmla="*/ 9346 w 10000"/>
                  <a:gd name="connsiteY63" fmla="*/ 2884 h 10000"/>
                  <a:gd name="connsiteX64" fmla="*/ 9252 w 10000"/>
                  <a:gd name="connsiteY64" fmla="*/ 1374 h 10000"/>
                  <a:gd name="connsiteX65" fmla="*/ 9065 w 10000"/>
                  <a:gd name="connsiteY65" fmla="*/ 1141 h 10000"/>
                  <a:gd name="connsiteX66" fmla="*/ 9034 w 10000"/>
                  <a:gd name="connsiteY66" fmla="*/ 771 h 10000"/>
                  <a:gd name="connsiteX67" fmla="*/ 8287 w 10000"/>
                  <a:gd name="connsiteY67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</a:cxnLst>
                <a:rect l="l" t="t" r="r" b="b"/>
                <a:pathLst>
                  <a:path w="10000" h="10000">
                    <a:moveTo>
                      <a:pt x="8287" y="0"/>
                    </a:moveTo>
                    <a:lnTo>
                      <a:pt x="8037" y="201"/>
                    </a:lnTo>
                    <a:lnTo>
                      <a:pt x="7882" y="167"/>
                    </a:lnTo>
                    <a:lnTo>
                      <a:pt x="7726" y="535"/>
                    </a:lnTo>
                    <a:lnTo>
                      <a:pt x="7414" y="638"/>
                    </a:lnTo>
                    <a:cubicBezTo>
                      <a:pt x="7373" y="727"/>
                      <a:pt x="7331" y="816"/>
                      <a:pt x="7290" y="906"/>
                    </a:cubicBezTo>
                    <a:lnTo>
                      <a:pt x="7040" y="906"/>
                    </a:lnTo>
                    <a:lnTo>
                      <a:pt x="6822" y="804"/>
                    </a:lnTo>
                    <a:lnTo>
                      <a:pt x="5763" y="771"/>
                    </a:lnTo>
                    <a:cubicBezTo>
                      <a:pt x="5784" y="726"/>
                      <a:pt x="5805" y="680"/>
                      <a:pt x="5826" y="638"/>
                    </a:cubicBezTo>
                    <a:lnTo>
                      <a:pt x="5732" y="638"/>
                    </a:lnTo>
                    <a:cubicBezTo>
                      <a:pt x="5711" y="680"/>
                      <a:pt x="5691" y="726"/>
                      <a:pt x="5670" y="771"/>
                    </a:cubicBezTo>
                    <a:lnTo>
                      <a:pt x="1900" y="771"/>
                    </a:lnTo>
                    <a:lnTo>
                      <a:pt x="1900" y="2080"/>
                    </a:lnTo>
                    <a:lnTo>
                      <a:pt x="1308" y="2115"/>
                    </a:lnTo>
                    <a:lnTo>
                      <a:pt x="1308" y="2482"/>
                    </a:lnTo>
                    <a:lnTo>
                      <a:pt x="1308" y="4996"/>
                    </a:lnTo>
                    <a:lnTo>
                      <a:pt x="654" y="5100"/>
                    </a:lnTo>
                    <a:cubicBezTo>
                      <a:pt x="623" y="5210"/>
                      <a:pt x="592" y="5321"/>
                      <a:pt x="561" y="5432"/>
                    </a:cubicBezTo>
                    <a:lnTo>
                      <a:pt x="249" y="5870"/>
                    </a:lnTo>
                    <a:lnTo>
                      <a:pt x="249" y="6138"/>
                    </a:lnTo>
                    <a:cubicBezTo>
                      <a:pt x="218" y="6182"/>
                      <a:pt x="187" y="6228"/>
                      <a:pt x="156" y="6271"/>
                    </a:cubicBezTo>
                    <a:lnTo>
                      <a:pt x="0" y="6875"/>
                    </a:lnTo>
                    <a:lnTo>
                      <a:pt x="0" y="7076"/>
                    </a:lnTo>
                    <a:lnTo>
                      <a:pt x="249" y="7042"/>
                    </a:lnTo>
                    <a:cubicBezTo>
                      <a:pt x="270" y="7154"/>
                      <a:pt x="291" y="7268"/>
                      <a:pt x="312" y="7379"/>
                    </a:cubicBezTo>
                    <a:lnTo>
                      <a:pt x="623" y="8018"/>
                    </a:lnTo>
                    <a:cubicBezTo>
                      <a:pt x="581" y="8073"/>
                      <a:pt x="540" y="8129"/>
                      <a:pt x="498" y="8185"/>
                    </a:cubicBezTo>
                    <a:lnTo>
                      <a:pt x="997" y="8788"/>
                    </a:lnTo>
                    <a:lnTo>
                      <a:pt x="997" y="9559"/>
                    </a:lnTo>
                    <a:lnTo>
                      <a:pt x="1371" y="9726"/>
                    </a:lnTo>
                    <a:cubicBezTo>
                      <a:pt x="1392" y="9783"/>
                      <a:pt x="1412" y="9839"/>
                      <a:pt x="1433" y="9895"/>
                    </a:cubicBezTo>
                    <a:lnTo>
                      <a:pt x="1626" y="10000"/>
                    </a:lnTo>
                    <a:cubicBezTo>
                      <a:pt x="1668" y="9866"/>
                      <a:pt x="1709" y="9733"/>
                      <a:pt x="1751" y="9597"/>
                    </a:cubicBezTo>
                    <a:lnTo>
                      <a:pt x="2095" y="8939"/>
                    </a:lnTo>
                    <a:lnTo>
                      <a:pt x="2613" y="9020"/>
                    </a:lnTo>
                    <a:lnTo>
                      <a:pt x="2808" y="9350"/>
                    </a:lnTo>
                    <a:lnTo>
                      <a:pt x="3708" y="9224"/>
                    </a:lnTo>
                    <a:cubicBezTo>
                      <a:pt x="3733" y="9300"/>
                      <a:pt x="3757" y="9376"/>
                      <a:pt x="3782" y="9452"/>
                    </a:cubicBezTo>
                    <a:lnTo>
                      <a:pt x="4157" y="9430"/>
                    </a:lnTo>
                    <a:lnTo>
                      <a:pt x="4425" y="9168"/>
                    </a:lnTo>
                    <a:cubicBezTo>
                      <a:pt x="4477" y="9122"/>
                      <a:pt x="4655" y="9202"/>
                      <a:pt x="4707" y="9157"/>
                    </a:cubicBezTo>
                    <a:cubicBezTo>
                      <a:pt x="4705" y="9092"/>
                      <a:pt x="4702" y="9029"/>
                      <a:pt x="4700" y="8964"/>
                    </a:cubicBezTo>
                    <a:lnTo>
                      <a:pt x="4976" y="8845"/>
                    </a:lnTo>
                    <a:lnTo>
                      <a:pt x="5566" y="9262"/>
                    </a:lnTo>
                    <a:lnTo>
                      <a:pt x="6217" y="8450"/>
                    </a:lnTo>
                    <a:cubicBezTo>
                      <a:pt x="6227" y="8269"/>
                      <a:pt x="6238" y="8089"/>
                      <a:pt x="6248" y="7907"/>
                    </a:cubicBezTo>
                    <a:lnTo>
                      <a:pt x="6456" y="7857"/>
                    </a:lnTo>
                    <a:cubicBezTo>
                      <a:pt x="6471" y="7784"/>
                      <a:pt x="6485" y="7710"/>
                      <a:pt x="6500" y="7637"/>
                    </a:cubicBezTo>
                    <a:lnTo>
                      <a:pt x="6732" y="7603"/>
                    </a:lnTo>
                    <a:cubicBezTo>
                      <a:pt x="6724" y="7986"/>
                      <a:pt x="6717" y="8370"/>
                      <a:pt x="6709" y="8754"/>
                    </a:cubicBezTo>
                    <a:lnTo>
                      <a:pt x="7044" y="8788"/>
                    </a:lnTo>
                    <a:cubicBezTo>
                      <a:pt x="7069" y="8968"/>
                      <a:pt x="7095" y="9152"/>
                      <a:pt x="7120" y="9334"/>
                    </a:cubicBezTo>
                    <a:lnTo>
                      <a:pt x="7408" y="9290"/>
                    </a:lnTo>
                    <a:cubicBezTo>
                      <a:pt x="7439" y="8886"/>
                      <a:pt x="7446" y="8920"/>
                      <a:pt x="7477" y="8520"/>
                    </a:cubicBezTo>
                    <a:lnTo>
                      <a:pt x="7882" y="8218"/>
                    </a:lnTo>
                    <a:cubicBezTo>
                      <a:pt x="7913" y="8050"/>
                      <a:pt x="7944" y="7881"/>
                      <a:pt x="7975" y="7714"/>
                    </a:cubicBezTo>
                    <a:lnTo>
                      <a:pt x="8629" y="6910"/>
                    </a:lnTo>
                    <a:cubicBezTo>
                      <a:pt x="8691" y="6673"/>
                      <a:pt x="8754" y="6438"/>
                      <a:pt x="8816" y="6203"/>
                    </a:cubicBezTo>
                    <a:cubicBezTo>
                      <a:pt x="8806" y="6002"/>
                      <a:pt x="8795" y="5801"/>
                      <a:pt x="8785" y="5599"/>
                    </a:cubicBezTo>
                    <a:cubicBezTo>
                      <a:pt x="8899" y="5108"/>
                      <a:pt x="9014" y="4618"/>
                      <a:pt x="9128" y="4126"/>
                    </a:cubicBezTo>
                    <a:lnTo>
                      <a:pt x="9938" y="3757"/>
                    </a:lnTo>
                    <a:cubicBezTo>
                      <a:pt x="9959" y="3655"/>
                      <a:pt x="9979" y="3556"/>
                      <a:pt x="10000" y="3453"/>
                    </a:cubicBezTo>
                    <a:lnTo>
                      <a:pt x="9346" y="2884"/>
                    </a:lnTo>
                    <a:cubicBezTo>
                      <a:pt x="9315" y="2380"/>
                      <a:pt x="9283" y="1878"/>
                      <a:pt x="9252" y="1374"/>
                    </a:cubicBezTo>
                    <a:cubicBezTo>
                      <a:pt x="9190" y="1296"/>
                      <a:pt x="9127" y="1219"/>
                      <a:pt x="9065" y="1141"/>
                    </a:cubicBezTo>
                    <a:cubicBezTo>
                      <a:pt x="9055" y="1017"/>
                      <a:pt x="9044" y="894"/>
                      <a:pt x="9034" y="771"/>
                    </a:cubicBezTo>
                    <a:lnTo>
                      <a:pt x="8287" y="0"/>
                    </a:lnTo>
                    <a:close/>
                  </a:path>
                </a:pathLst>
              </a:custGeom>
              <a:grpFill/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34" name="Freeform 994">
                <a:extLst>
                  <a:ext uri="{FF2B5EF4-FFF2-40B4-BE49-F238E27FC236}">
                    <a16:creationId xmlns="" xmlns:a16="http://schemas.microsoft.com/office/drawing/2014/main" id="{CCC5473A-FBBB-4CEA-8156-6941B13E014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581494" y="5517932"/>
                <a:ext cx="1283105" cy="937006"/>
              </a:xfrm>
              <a:custGeom>
                <a:avLst/>
                <a:gdLst>
                  <a:gd name="connsiteX0" fmla="*/ 187078 w 1876620"/>
                  <a:gd name="connsiteY0" fmla="*/ 1531227 h 2261739"/>
                  <a:gd name="connsiteX1" fmla="*/ 187099 w 1876620"/>
                  <a:gd name="connsiteY1" fmla="*/ 1531251 h 2261739"/>
                  <a:gd name="connsiteX2" fmla="*/ 187099 w 1876620"/>
                  <a:gd name="connsiteY2" fmla="*/ 1665597 h 2261739"/>
                  <a:gd name="connsiteX3" fmla="*/ 257285 w 1876620"/>
                  <a:gd name="connsiteY3" fmla="*/ 1694684 h 2261739"/>
                  <a:gd name="connsiteX4" fmla="*/ 266370 w 1876620"/>
                  <a:gd name="connsiteY4" fmla="*/ 1717682 h 2261739"/>
                  <a:gd name="connsiteX5" fmla="*/ 257232 w 1876620"/>
                  <a:gd name="connsiteY5" fmla="*/ 1694843 h 2261739"/>
                  <a:gd name="connsiteX6" fmla="*/ 187078 w 1876620"/>
                  <a:gd name="connsiteY6" fmla="*/ 1665622 h 2261739"/>
                  <a:gd name="connsiteX7" fmla="*/ 187078 w 1876620"/>
                  <a:gd name="connsiteY7" fmla="*/ 1531227 h 2261739"/>
                  <a:gd name="connsiteX8" fmla="*/ 116822 w 1876620"/>
                  <a:gd name="connsiteY8" fmla="*/ 1396912 h 2261739"/>
                  <a:gd name="connsiteX9" fmla="*/ 116914 w 1876620"/>
                  <a:gd name="connsiteY9" fmla="*/ 1397087 h 2261739"/>
                  <a:gd name="connsiteX10" fmla="*/ 93566 w 1876620"/>
                  <a:gd name="connsiteY10" fmla="*/ 1426037 h 2261739"/>
                  <a:gd name="connsiteX11" fmla="*/ 93539 w 1876620"/>
                  <a:gd name="connsiteY11" fmla="*/ 1426006 h 2261739"/>
                  <a:gd name="connsiteX12" fmla="*/ 116822 w 1876620"/>
                  <a:gd name="connsiteY12" fmla="*/ 1396912 h 2261739"/>
                  <a:gd name="connsiteX13" fmla="*/ 1223334 w 1876620"/>
                  <a:gd name="connsiteY13" fmla="*/ 1324350 h 2261739"/>
                  <a:gd name="connsiteX14" fmla="*/ 1263341 w 1876620"/>
                  <a:gd name="connsiteY14" fmla="*/ 1324733 h 2261739"/>
                  <a:gd name="connsiteX15" fmla="*/ 1259025 w 1876620"/>
                  <a:gd name="connsiteY15" fmla="*/ 1525434 h 2261739"/>
                  <a:gd name="connsiteX16" fmla="*/ 1321891 w 1876620"/>
                  <a:gd name="connsiteY16" fmla="*/ 1531251 h 2261739"/>
                  <a:gd name="connsiteX17" fmla="*/ 1336154 w 1876620"/>
                  <a:gd name="connsiteY17" fmla="*/ 1626511 h 2261739"/>
                  <a:gd name="connsiteX18" fmla="*/ 1390200 w 1876620"/>
                  <a:gd name="connsiteY18" fmla="*/ 1618694 h 2261739"/>
                  <a:gd name="connsiteX19" fmla="*/ 1402172 w 1876620"/>
                  <a:gd name="connsiteY19" fmla="*/ 1495345 h 2261739"/>
                  <a:gd name="connsiteX20" fmla="*/ 1385542 w 1876620"/>
                  <a:gd name="connsiteY20" fmla="*/ 1694843 h 2261739"/>
                  <a:gd name="connsiteX21" fmla="*/ 1350465 w 1876620"/>
                  <a:gd name="connsiteY21" fmla="*/ 1724065 h 2261739"/>
                  <a:gd name="connsiteX22" fmla="*/ 1286157 w 1876620"/>
                  <a:gd name="connsiteY22" fmla="*/ 1724065 h 2261739"/>
                  <a:gd name="connsiteX23" fmla="*/ 1268619 w 1876620"/>
                  <a:gd name="connsiteY23" fmla="*/ 1782508 h 2261739"/>
                  <a:gd name="connsiteX24" fmla="*/ 1356311 w 1876620"/>
                  <a:gd name="connsiteY24" fmla="*/ 1817573 h 2261739"/>
                  <a:gd name="connsiteX25" fmla="*/ 1391388 w 1876620"/>
                  <a:gd name="connsiteY25" fmla="*/ 1876016 h 2261739"/>
                  <a:gd name="connsiteX26" fmla="*/ 1461542 w 1876620"/>
                  <a:gd name="connsiteY26" fmla="*/ 1916926 h 2261739"/>
                  <a:gd name="connsiteX27" fmla="*/ 1508312 w 1876620"/>
                  <a:gd name="connsiteY27" fmla="*/ 2039656 h 2261739"/>
                  <a:gd name="connsiteX28" fmla="*/ 1590158 w 1876620"/>
                  <a:gd name="connsiteY28" fmla="*/ 2068878 h 2261739"/>
                  <a:gd name="connsiteX29" fmla="*/ 1590158 w 1876620"/>
                  <a:gd name="connsiteY29" fmla="*/ 2156542 h 2261739"/>
                  <a:gd name="connsiteX30" fmla="*/ 1426465 w 1876620"/>
                  <a:gd name="connsiteY30" fmla="*/ 2156542 h 2261739"/>
                  <a:gd name="connsiteX31" fmla="*/ 1368004 w 1876620"/>
                  <a:gd name="connsiteY31" fmla="*/ 2214985 h 2261739"/>
                  <a:gd name="connsiteX32" fmla="*/ 1309542 w 1876620"/>
                  <a:gd name="connsiteY32" fmla="*/ 2244206 h 2261739"/>
                  <a:gd name="connsiteX33" fmla="*/ 1023080 w 1876620"/>
                  <a:gd name="connsiteY33" fmla="*/ 2261739 h 2261739"/>
                  <a:gd name="connsiteX34" fmla="*/ 888618 w 1876620"/>
                  <a:gd name="connsiteY34" fmla="*/ 2150698 h 2261739"/>
                  <a:gd name="connsiteX35" fmla="*/ 853541 w 1876620"/>
                  <a:gd name="connsiteY35" fmla="*/ 2174075 h 2261739"/>
                  <a:gd name="connsiteX36" fmla="*/ 783387 w 1876620"/>
                  <a:gd name="connsiteY36" fmla="*/ 2162386 h 2261739"/>
                  <a:gd name="connsiteX37" fmla="*/ 754156 w 1876620"/>
                  <a:gd name="connsiteY37" fmla="*/ 2185763 h 2261739"/>
                  <a:gd name="connsiteX38" fmla="*/ 701540 w 1876620"/>
                  <a:gd name="connsiteY38" fmla="*/ 2162386 h 2261739"/>
                  <a:gd name="connsiteX39" fmla="*/ 643079 w 1876620"/>
                  <a:gd name="connsiteY39" fmla="*/ 2092255 h 2261739"/>
                  <a:gd name="connsiteX40" fmla="*/ 619694 w 1876620"/>
                  <a:gd name="connsiteY40" fmla="*/ 2033812 h 2261739"/>
                  <a:gd name="connsiteX41" fmla="*/ 543694 w 1876620"/>
                  <a:gd name="connsiteY41" fmla="*/ 1981213 h 2261739"/>
                  <a:gd name="connsiteX42" fmla="*/ 502771 w 1876620"/>
                  <a:gd name="connsiteY42" fmla="*/ 1893549 h 2261739"/>
                  <a:gd name="connsiteX43" fmla="*/ 385847 w 1876620"/>
                  <a:gd name="connsiteY43" fmla="*/ 1817573 h 2261739"/>
                  <a:gd name="connsiteX44" fmla="*/ 374155 w 1876620"/>
                  <a:gd name="connsiteY44" fmla="*/ 1759130 h 2261739"/>
                  <a:gd name="connsiteX45" fmla="*/ 307053 w 1876620"/>
                  <a:gd name="connsiteY45" fmla="*/ 1736770 h 2261739"/>
                  <a:gd name="connsiteX46" fmla="*/ 328596 w 1876620"/>
                  <a:gd name="connsiteY46" fmla="*/ 1672324 h 2261739"/>
                  <a:gd name="connsiteX47" fmla="*/ 393152 w 1876620"/>
                  <a:gd name="connsiteY47" fmla="*/ 1557611 h 2261739"/>
                  <a:gd name="connsiteX48" fmla="*/ 490361 w 1876620"/>
                  <a:gd name="connsiteY48" fmla="*/ 1571791 h 2261739"/>
                  <a:gd name="connsiteX49" fmla="*/ 526955 w 1876620"/>
                  <a:gd name="connsiteY49" fmla="*/ 1629238 h 2261739"/>
                  <a:gd name="connsiteX50" fmla="*/ 695851 w 1876620"/>
                  <a:gd name="connsiteY50" fmla="*/ 1607241 h 2261739"/>
                  <a:gd name="connsiteX51" fmla="*/ 709738 w 1876620"/>
                  <a:gd name="connsiteY51" fmla="*/ 1647054 h 2261739"/>
                  <a:gd name="connsiteX52" fmla="*/ 780111 w 1876620"/>
                  <a:gd name="connsiteY52" fmla="*/ 1643237 h 2261739"/>
                  <a:gd name="connsiteX53" fmla="*/ 830405 w 1876620"/>
                  <a:gd name="connsiteY53" fmla="*/ 1597606 h 2261739"/>
                  <a:gd name="connsiteX54" fmla="*/ 883325 w 1876620"/>
                  <a:gd name="connsiteY54" fmla="*/ 1595606 h 2261739"/>
                  <a:gd name="connsiteX55" fmla="*/ 882012 w 1876620"/>
                  <a:gd name="connsiteY55" fmla="*/ 1561975 h 2261739"/>
                  <a:gd name="connsiteX56" fmla="*/ 933806 w 1876620"/>
                  <a:gd name="connsiteY56" fmla="*/ 1541250 h 2261739"/>
                  <a:gd name="connsiteX57" fmla="*/ 1044527 w 1876620"/>
                  <a:gd name="connsiteY57" fmla="*/ 1613968 h 2261739"/>
                  <a:gd name="connsiteX58" fmla="*/ 1166695 w 1876620"/>
                  <a:gd name="connsiteY58" fmla="*/ 1472350 h 2261739"/>
                  <a:gd name="connsiteX59" fmla="*/ 1172512 w 1876620"/>
                  <a:gd name="connsiteY59" fmla="*/ 1377817 h 2261739"/>
                  <a:gd name="connsiteX60" fmla="*/ 1211546 w 1876620"/>
                  <a:gd name="connsiteY60" fmla="*/ 1369091 h 2261739"/>
                  <a:gd name="connsiteX61" fmla="*/ 1219803 w 1876620"/>
                  <a:gd name="connsiteY61" fmla="*/ 1330732 h 2261739"/>
                  <a:gd name="connsiteX62" fmla="*/ 1223334 w 1876620"/>
                  <a:gd name="connsiteY62" fmla="*/ 1324350 h 2261739"/>
                  <a:gd name="connsiteX63" fmla="*/ 1535504 w 1876620"/>
                  <a:gd name="connsiteY63" fmla="*/ 1299761 h 2261739"/>
                  <a:gd name="connsiteX64" fmla="*/ 1496619 w 1876620"/>
                  <a:gd name="connsiteY64" fmla="*/ 1344186 h 2261739"/>
                  <a:gd name="connsiteX65" fmla="*/ 1494361 w 1876620"/>
                  <a:gd name="connsiteY65" fmla="*/ 1355474 h 2261739"/>
                  <a:gd name="connsiteX66" fmla="*/ 1496605 w 1876620"/>
                  <a:gd name="connsiteY66" fmla="*/ 1344185 h 2261739"/>
                  <a:gd name="connsiteX67" fmla="*/ 1535504 w 1876620"/>
                  <a:gd name="connsiteY67" fmla="*/ 1299761 h 2261739"/>
                  <a:gd name="connsiteX68" fmla="*/ 47245 w 1876620"/>
                  <a:gd name="connsiteY68" fmla="*/ 1229674 h 2261739"/>
                  <a:gd name="connsiteX69" fmla="*/ 58551 w 1876620"/>
                  <a:gd name="connsiteY69" fmla="*/ 1285829 h 2261739"/>
                  <a:gd name="connsiteX70" fmla="*/ 70524 w 1876620"/>
                  <a:gd name="connsiteY70" fmla="*/ 1308654 h 2261739"/>
                  <a:gd name="connsiteX71" fmla="*/ 58462 w 1876620"/>
                  <a:gd name="connsiteY71" fmla="*/ 1285743 h 2261739"/>
                  <a:gd name="connsiteX72" fmla="*/ 47245 w 1876620"/>
                  <a:gd name="connsiteY72" fmla="*/ 1229674 h 2261739"/>
                  <a:gd name="connsiteX73" fmla="*/ 46728 w 1876620"/>
                  <a:gd name="connsiteY73" fmla="*/ 1227109 h 2261739"/>
                  <a:gd name="connsiteX74" fmla="*/ 46767 w 1876620"/>
                  <a:gd name="connsiteY74" fmla="*/ 1227301 h 2261739"/>
                  <a:gd name="connsiteX75" fmla="*/ 0 w 1876620"/>
                  <a:gd name="connsiteY75" fmla="*/ 1233145 h 2261739"/>
                  <a:gd name="connsiteX76" fmla="*/ 0 w 1876620"/>
                  <a:gd name="connsiteY76" fmla="*/ 1232927 h 2261739"/>
                  <a:gd name="connsiteX77" fmla="*/ 46728 w 1876620"/>
                  <a:gd name="connsiteY77" fmla="*/ 1227109 h 2261739"/>
                  <a:gd name="connsiteX78" fmla="*/ 29250 w 1876620"/>
                  <a:gd name="connsiteY78" fmla="*/ 1092857 h 2261739"/>
                  <a:gd name="connsiteX79" fmla="*/ 16836 w 1876620"/>
                  <a:gd name="connsiteY79" fmla="*/ 1137490 h 2261739"/>
                  <a:gd name="connsiteX80" fmla="*/ 29231 w 1876620"/>
                  <a:gd name="connsiteY80" fmla="*/ 1092882 h 2261739"/>
                  <a:gd name="connsiteX81" fmla="*/ 29250 w 1876620"/>
                  <a:gd name="connsiteY81" fmla="*/ 1092857 h 2261739"/>
                  <a:gd name="connsiteX82" fmla="*/ 1650158 w 1876620"/>
                  <a:gd name="connsiteY82" fmla="*/ 1003677 h 2261739"/>
                  <a:gd name="connsiteX83" fmla="*/ 1654466 w 1876620"/>
                  <a:gd name="connsiteY83" fmla="*/ 1081193 h 2261739"/>
                  <a:gd name="connsiteX84" fmla="*/ 1619389 w 1876620"/>
                  <a:gd name="connsiteY84" fmla="*/ 1203923 h 2261739"/>
                  <a:gd name="connsiteX85" fmla="*/ 1619352 w 1876620"/>
                  <a:gd name="connsiteY85" fmla="*/ 1203965 h 2261739"/>
                  <a:gd name="connsiteX86" fmla="*/ 1654428 w 1876620"/>
                  <a:gd name="connsiteY86" fmla="*/ 1080947 h 2261739"/>
                  <a:gd name="connsiteX87" fmla="*/ 1650158 w 1876620"/>
                  <a:gd name="connsiteY87" fmla="*/ 1003677 h 2261739"/>
                  <a:gd name="connsiteX88" fmla="*/ 193630 w 1876620"/>
                  <a:gd name="connsiteY88" fmla="*/ 878212 h 2261739"/>
                  <a:gd name="connsiteX89" fmla="*/ 122731 w 1876620"/>
                  <a:gd name="connsiteY89" fmla="*/ 888609 h 2261739"/>
                  <a:gd name="connsiteX90" fmla="*/ 106904 w 1876620"/>
                  <a:gd name="connsiteY90" fmla="*/ 941201 h 2261739"/>
                  <a:gd name="connsiteX91" fmla="*/ 122770 w 1876620"/>
                  <a:gd name="connsiteY91" fmla="*/ 888332 h 2261739"/>
                  <a:gd name="connsiteX92" fmla="*/ 193630 w 1876620"/>
                  <a:gd name="connsiteY92" fmla="*/ 878212 h 2261739"/>
                  <a:gd name="connsiteX93" fmla="*/ 1680264 w 1876620"/>
                  <a:gd name="connsiteY93" fmla="*/ 849459 h 2261739"/>
                  <a:gd name="connsiteX94" fmla="*/ 1648627 w 1876620"/>
                  <a:gd name="connsiteY94" fmla="*/ 975968 h 2261739"/>
                  <a:gd name="connsiteX95" fmla="*/ 1648611 w 1876620"/>
                  <a:gd name="connsiteY95" fmla="*/ 975688 h 2261739"/>
                  <a:gd name="connsiteX96" fmla="*/ 1680264 w 1876620"/>
                  <a:gd name="connsiteY96" fmla="*/ 849459 h 2261739"/>
                  <a:gd name="connsiteX97" fmla="*/ 1876578 w 1876620"/>
                  <a:gd name="connsiteY97" fmla="*/ 601928 h 2261739"/>
                  <a:gd name="connsiteX98" fmla="*/ 1876620 w 1876620"/>
                  <a:gd name="connsiteY98" fmla="*/ 601962 h 2261739"/>
                  <a:gd name="connsiteX99" fmla="*/ 1871955 w 1876620"/>
                  <a:gd name="connsiteY99" fmla="*/ 622949 h 2261739"/>
                  <a:gd name="connsiteX100" fmla="*/ 1876578 w 1876620"/>
                  <a:gd name="connsiteY100" fmla="*/ 601928 h 2261739"/>
                  <a:gd name="connsiteX101" fmla="*/ 356558 w 1876620"/>
                  <a:gd name="connsiteY101" fmla="*/ 362349 h 2261739"/>
                  <a:gd name="connsiteX102" fmla="*/ 356558 w 1876620"/>
                  <a:gd name="connsiteY102" fmla="*/ 362496 h 2261739"/>
                  <a:gd name="connsiteX103" fmla="*/ 245539 w 1876620"/>
                  <a:gd name="connsiteY103" fmla="*/ 368491 h 2261739"/>
                  <a:gd name="connsiteX104" fmla="*/ 245539 w 1876620"/>
                  <a:gd name="connsiteY104" fmla="*/ 368190 h 2261739"/>
                  <a:gd name="connsiteX105" fmla="*/ 356558 w 1876620"/>
                  <a:gd name="connsiteY105" fmla="*/ 362349 h 2261739"/>
                  <a:gd name="connsiteX106" fmla="*/ 1736258 w 1876620"/>
                  <a:gd name="connsiteY106" fmla="*/ 239553 h 2261739"/>
                  <a:gd name="connsiteX107" fmla="*/ 1736312 w 1876620"/>
                  <a:gd name="connsiteY107" fmla="*/ 239616 h 2261739"/>
                  <a:gd name="connsiteX108" fmla="*/ 1745273 w 1876620"/>
                  <a:gd name="connsiteY108" fmla="*/ 373986 h 2261739"/>
                  <a:gd name="connsiteX109" fmla="*/ 1736258 w 1876620"/>
                  <a:gd name="connsiteY109" fmla="*/ 239553 h 2261739"/>
                  <a:gd name="connsiteX110" fmla="*/ 1305806 w 1876620"/>
                  <a:gd name="connsiteY110" fmla="*/ 151186 h 2261739"/>
                  <a:gd name="connsiteX111" fmla="*/ 1321234 w 1876620"/>
                  <a:gd name="connsiteY111" fmla="*/ 157796 h 2261739"/>
                  <a:gd name="connsiteX112" fmla="*/ 1321141 w 1876620"/>
                  <a:gd name="connsiteY112" fmla="*/ 157796 h 2261739"/>
                  <a:gd name="connsiteX113" fmla="*/ 1305806 w 1876620"/>
                  <a:gd name="connsiteY113" fmla="*/ 151186 h 2261739"/>
                  <a:gd name="connsiteX114" fmla="*/ 1695341 w 1876620"/>
                  <a:gd name="connsiteY114" fmla="*/ 134373 h 2261739"/>
                  <a:gd name="connsiteX115" fmla="*/ 1695389 w 1876620"/>
                  <a:gd name="connsiteY115" fmla="*/ 134419 h 2261739"/>
                  <a:gd name="connsiteX116" fmla="*/ 1701235 w 1876620"/>
                  <a:gd name="connsiteY116" fmla="*/ 198706 h 2261739"/>
                  <a:gd name="connsiteX117" fmla="*/ 1725275 w 1876620"/>
                  <a:gd name="connsiteY117" fmla="*/ 226744 h 2261739"/>
                  <a:gd name="connsiteX118" fmla="*/ 1701156 w 1876620"/>
                  <a:gd name="connsiteY118" fmla="*/ 198881 h 2261739"/>
                  <a:gd name="connsiteX119" fmla="*/ 1695341 w 1876620"/>
                  <a:gd name="connsiteY119" fmla="*/ 134373 h 2261739"/>
                  <a:gd name="connsiteX120" fmla="*/ 1085032 w 1876620"/>
                  <a:gd name="connsiteY120" fmla="*/ 127440 h 2261739"/>
                  <a:gd name="connsiteX121" fmla="*/ 1081577 w 1876620"/>
                  <a:gd name="connsiteY121" fmla="*/ 134347 h 2261739"/>
                  <a:gd name="connsiteX122" fmla="*/ 1081496 w 1876620"/>
                  <a:gd name="connsiteY122" fmla="*/ 134344 h 2261739"/>
                  <a:gd name="connsiteX123" fmla="*/ 1085032 w 1876620"/>
                  <a:gd name="connsiteY123" fmla="*/ 127440 h 2261739"/>
                  <a:gd name="connsiteX124" fmla="*/ 1075695 w 1876620"/>
                  <a:gd name="connsiteY124" fmla="*/ 111042 h 2261739"/>
                  <a:gd name="connsiteX125" fmla="*/ 1093234 w 1876620"/>
                  <a:gd name="connsiteY125" fmla="*/ 111042 h 2261739"/>
                  <a:gd name="connsiteX126" fmla="*/ 1093126 w 1876620"/>
                  <a:gd name="connsiteY126" fmla="*/ 111256 h 2261739"/>
                  <a:gd name="connsiteX127" fmla="*/ 1075679 w 1876620"/>
                  <a:gd name="connsiteY127" fmla="*/ 111256 h 2261739"/>
                  <a:gd name="connsiteX128" fmla="*/ 1064044 w 1876620"/>
                  <a:gd name="connsiteY128" fmla="*/ 134344 h 2261739"/>
                  <a:gd name="connsiteX129" fmla="*/ 1064040 w 1876620"/>
                  <a:gd name="connsiteY129" fmla="*/ 134344 h 2261739"/>
                  <a:gd name="connsiteX130" fmla="*/ 1075695 w 1876620"/>
                  <a:gd name="connsiteY130" fmla="*/ 111042 h 2261739"/>
                  <a:gd name="connsiteX131" fmla="*/ 1417518 w 1876620"/>
                  <a:gd name="connsiteY131" fmla="*/ 103205 h 2261739"/>
                  <a:gd name="connsiteX132" fmla="*/ 1391326 w 1876620"/>
                  <a:gd name="connsiteY132" fmla="*/ 111256 h 2261739"/>
                  <a:gd name="connsiteX133" fmla="*/ 1368056 w 1876620"/>
                  <a:gd name="connsiteY133" fmla="*/ 157796 h 2261739"/>
                  <a:gd name="connsiteX134" fmla="*/ 1368004 w 1876620"/>
                  <a:gd name="connsiteY134" fmla="*/ 157796 h 2261739"/>
                  <a:gd name="connsiteX135" fmla="*/ 1391388 w 1876620"/>
                  <a:gd name="connsiteY135" fmla="*/ 111042 h 2261739"/>
                  <a:gd name="connsiteX136" fmla="*/ 1417518 w 1876620"/>
                  <a:gd name="connsiteY136" fmla="*/ 103205 h 2261739"/>
                  <a:gd name="connsiteX137" fmla="*/ 1508240 w 1876620"/>
                  <a:gd name="connsiteY137" fmla="*/ 35085 h 2261739"/>
                  <a:gd name="connsiteX138" fmla="*/ 1508275 w 1876620"/>
                  <a:gd name="connsiteY138" fmla="*/ 35058 h 2261739"/>
                  <a:gd name="connsiteX139" fmla="*/ 1508240 w 1876620"/>
                  <a:gd name="connsiteY139" fmla="*/ 35085 h 2261739"/>
                  <a:gd name="connsiteX140" fmla="*/ 1479081 w 1876620"/>
                  <a:gd name="connsiteY140" fmla="*/ 29222 h 2261739"/>
                  <a:gd name="connsiteX141" fmla="*/ 1479089 w 1876620"/>
                  <a:gd name="connsiteY141" fmla="*/ 29223 h 2261739"/>
                  <a:gd name="connsiteX142" fmla="*/ 1476287 w 1876620"/>
                  <a:gd name="connsiteY142" fmla="*/ 35366 h 2261739"/>
                  <a:gd name="connsiteX143" fmla="*/ 1479081 w 1876620"/>
                  <a:gd name="connsiteY143" fmla="*/ 29222 h 2261739"/>
                  <a:gd name="connsiteX144" fmla="*/ 1555081 w 1876620"/>
                  <a:gd name="connsiteY144" fmla="*/ 0 h 2261739"/>
                  <a:gd name="connsiteX145" fmla="*/ 1555113 w 1876620"/>
                  <a:gd name="connsiteY145" fmla="*/ 30 h 2261739"/>
                  <a:gd name="connsiteX146" fmla="*/ 1526791 w 1876620"/>
                  <a:gd name="connsiteY146" fmla="*/ 21211 h 2261739"/>
                  <a:gd name="connsiteX147" fmla="*/ 1555081 w 1876620"/>
                  <a:gd name="connsiteY147" fmla="*/ 0 h 2261739"/>
                  <a:gd name="connsiteX0" fmla="*/ 187078 w 1876620"/>
                  <a:gd name="connsiteY0" fmla="*/ 1531227 h 2261739"/>
                  <a:gd name="connsiteX1" fmla="*/ 187099 w 1876620"/>
                  <a:gd name="connsiteY1" fmla="*/ 1531251 h 2261739"/>
                  <a:gd name="connsiteX2" fmla="*/ 187099 w 1876620"/>
                  <a:gd name="connsiteY2" fmla="*/ 1665597 h 2261739"/>
                  <a:gd name="connsiteX3" fmla="*/ 257285 w 1876620"/>
                  <a:gd name="connsiteY3" fmla="*/ 1694684 h 2261739"/>
                  <a:gd name="connsiteX4" fmla="*/ 266370 w 1876620"/>
                  <a:gd name="connsiteY4" fmla="*/ 1717682 h 2261739"/>
                  <a:gd name="connsiteX5" fmla="*/ 257232 w 1876620"/>
                  <a:gd name="connsiteY5" fmla="*/ 1694843 h 2261739"/>
                  <a:gd name="connsiteX6" fmla="*/ 187078 w 1876620"/>
                  <a:gd name="connsiteY6" fmla="*/ 1665622 h 2261739"/>
                  <a:gd name="connsiteX7" fmla="*/ 187078 w 1876620"/>
                  <a:gd name="connsiteY7" fmla="*/ 1531227 h 2261739"/>
                  <a:gd name="connsiteX8" fmla="*/ 116822 w 1876620"/>
                  <a:gd name="connsiteY8" fmla="*/ 1396912 h 2261739"/>
                  <a:gd name="connsiteX9" fmla="*/ 116914 w 1876620"/>
                  <a:gd name="connsiteY9" fmla="*/ 1397087 h 2261739"/>
                  <a:gd name="connsiteX10" fmla="*/ 93566 w 1876620"/>
                  <a:gd name="connsiteY10" fmla="*/ 1426037 h 2261739"/>
                  <a:gd name="connsiteX11" fmla="*/ 93539 w 1876620"/>
                  <a:gd name="connsiteY11" fmla="*/ 1426006 h 2261739"/>
                  <a:gd name="connsiteX12" fmla="*/ 116822 w 1876620"/>
                  <a:gd name="connsiteY12" fmla="*/ 1396912 h 2261739"/>
                  <a:gd name="connsiteX13" fmla="*/ 1223334 w 1876620"/>
                  <a:gd name="connsiteY13" fmla="*/ 1324350 h 2261739"/>
                  <a:gd name="connsiteX14" fmla="*/ 1263341 w 1876620"/>
                  <a:gd name="connsiteY14" fmla="*/ 1324733 h 2261739"/>
                  <a:gd name="connsiteX15" fmla="*/ 1259025 w 1876620"/>
                  <a:gd name="connsiteY15" fmla="*/ 1525434 h 2261739"/>
                  <a:gd name="connsiteX16" fmla="*/ 1321891 w 1876620"/>
                  <a:gd name="connsiteY16" fmla="*/ 1531251 h 2261739"/>
                  <a:gd name="connsiteX17" fmla="*/ 1336154 w 1876620"/>
                  <a:gd name="connsiteY17" fmla="*/ 1626511 h 2261739"/>
                  <a:gd name="connsiteX18" fmla="*/ 1390200 w 1876620"/>
                  <a:gd name="connsiteY18" fmla="*/ 1618694 h 2261739"/>
                  <a:gd name="connsiteX19" fmla="*/ 1402172 w 1876620"/>
                  <a:gd name="connsiteY19" fmla="*/ 1495345 h 2261739"/>
                  <a:gd name="connsiteX20" fmla="*/ 1385542 w 1876620"/>
                  <a:gd name="connsiteY20" fmla="*/ 1694843 h 2261739"/>
                  <a:gd name="connsiteX21" fmla="*/ 1350465 w 1876620"/>
                  <a:gd name="connsiteY21" fmla="*/ 1724065 h 2261739"/>
                  <a:gd name="connsiteX22" fmla="*/ 1286157 w 1876620"/>
                  <a:gd name="connsiteY22" fmla="*/ 1724065 h 2261739"/>
                  <a:gd name="connsiteX23" fmla="*/ 1268619 w 1876620"/>
                  <a:gd name="connsiteY23" fmla="*/ 1782508 h 2261739"/>
                  <a:gd name="connsiteX24" fmla="*/ 1356311 w 1876620"/>
                  <a:gd name="connsiteY24" fmla="*/ 1817573 h 2261739"/>
                  <a:gd name="connsiteX25" fmla="*/ 1391388 w 1876620"/>
                  <a:gd name="connsiteY25" fmla="*/ 1876016 h 2261739"/>
                  <a:gd name="connsiteX26" fmla="*/ 1461542 w 1876620"/>
                  <a:gd name="connsiteY26" fmla="*/ 1916926 h 2261739"/>
                  <a:gd name="connsiteX27" fmla="*/ 1508312 w 1876620"/>
                  <a:gd name="connsiteY27" fmla="*/ 2039656 h 2261739"/>
                  <a:gd name="connsiteX28" fmla="*/ 1590158 w 1876620"/>
                  <a:gd name="connsiteY28" fmla="*/ 2068878 h 2261739"/>
                  <a:gd name="connsiteX29" fmla="*/ 1590158 w 1876620"/>
                  <a:gd name="connsiteY29" fmla="*/ 2156542 h 2261739"/>
                  <a:gd name="connsiteX30" fmla="*/ 1426465 w 1876620"/>
                  <a:gd name="connsiteY30" fmla="*/ 2156542 h 2261739"/>
                  <a:gd name="connsiteX31" fmla="*/ 1368004 w 1876620"/>
                  <a:gd name="connsiteY31" fmla="*/ 2214985 h 2261739"/>
                  <a:gd name="connsiteX32" fmla="*/ 1309542 w 1876620"/>
                  <a:gd name="connsiteY32" fmla="*/ 2244206 h 2261739"/>
                  <a:gd name="connsiteX33" fmla="*/ 1023080 w 1876620"/>
                  <a:gd name="connsiteY33" fmla="*/ 2261739 h 2261739"/>
                  <a:gd name="connsiteX34" fmla="*/ 888618 w 1876620"/>
                  <a:gd name="connsiteY34" fmla="*/ 2150698 h 2261739"/>
                  <a:gd name="connsiteX35" fmla="*/ 853541 w 1876620"/>
                  <a:gd name="connsiteY35" fmla="*/ 2174075 h 2261739"/>
                  <a:gd name="connsiteX36" fmla="*/ 783387 w 1876620"/>
                  <a:gd name="connsiteY36" fmla="*/ 2162386 h 2261739"/>
                  <a:gd name="connsiteX37" fmla="*/ 754156 w 1876620"/>
                  <a:gd name="connsiteY37" fmla="*/ 2185763 h 2261739"/>
                  <a:gd name="connsiteX38" fmla="*/ 701540 w 1876620"/>
                  <a:gd name="connsiteY38" fmla="*/ 2162386 h 2261739"/>
                  <a:gd name="connsiteX39" fmla="*/ 643079 w 1876620"/>
                  <a:gd name="connsiteY39" fmla="*/ 2092255 h 2261739"/>
                  <a:gd name="connsiteX40" fmla="*/ 619694 w 1876620"/>
                  <a:gd name="connsiteY40" fmla="*/ 2033812 h 2261739"/>
                  <a:gd name="connsiteX41" fmla="*/ 543694 w 1876620"/>
                  <a:gd name="connsiteY41" fmla="*/ 1981213 h 2261739"/>
                  <a:gd name="connsiteX42" fmla="*/ 502771 w 1876620"/>
                  <a:gd name="connsiteY42" fmla="*/ 1893549 h 2261739"/>
                  <a:gd name="connsiteX43" fmla="*/ 385847 w 1876620"/>
                  <a:gd name="connsiteY43" fmla="*/ 1817573 h 2261739"/>
                  <a:gd name="connsiteX44" fmla="*/ 374155 w 1876620"/>
                  <a:gd name="connsiteY44" fmla="*/ 1759130 h 2261739"/>
                  <a:gd name="connsiteX45" fmla="*/ 307053 w 1876620"/>
                  <a:gd name="connsiteY45" fmla="*/ 1736770 h 2261739"/>
                  <a:gd name="connsiteX46" fmla="*/ 328596 w 1876620"/>
                  <a:gd name="connsiteY46" fmla="*/ 1672324 h 2261739"/>
                  <a:gd name="connsiteX47" fmla="*/ 393152 w 1876620"/>
                  <a:gd name="connsiteY47" fmla="*/ 1557611 h 2261739"/>
                  <a:gd name="connsiteX48" fmla="*/ 490361 w 1876620"/>
                  <a:gd name="connsiteY48" fmla="*/ 1571791 h 2261739"/>
                  <a:gd name="connsiteX49" fmla="*/ 526955 w 1876620"/>
                  <a:gd name="connsiteY49" fmla="*/ 1629238 h 2261739"/>
                  <a:gd name="connsiteX50" fmla="*/ 695851 w 1876620"/>
                  <a:gd name="connsiteY50" fmla="*/ 1607241 h 2261739"/>
                  <a:gd name="connsiteX51" fmla="*/ 709738 w 1876620"/>
                  <a:gd name="connsiteY51" fmla="*/ 1647054 h 2261739"/>
                  <a:gd name="connsiteX52" fmla="*/ 780111 w 1876620"/>
                  <a:gd name="connsiteY52" fmla="*/ 1643237 h 2261739"/>
                  <a:gd name="connsiteX53" fmla="*/ 830405 w 1876620"/>
                  <a:gd name="connsiteY53" fmla="*/ 1597606 h 2261739"/>
                  <a:gd name="connsiteX54" fmla="*/ 883325 w 1876620"/>
                  <a:gd name="connsiteY54" fmla="*/ 1595606 h 2261739"/>
                  <a:gd name="connsiteX55" fmla="*/ 882012 w 1876620"/>
                  <a:gd name="connsiteY55" fmla="*/ 1561975 h 2261739"/>
                  <a:gd name="connsiteX56" fmla="*/ 933806 w 1876620"/>
                  <a:gd name="connsiteY56" fmla="*/ 1541250 h 2261739"/>
                  <a:gd name="connsiteX57" fmla="*/ 1044527 w 1876620"/>
                  <a:gd name="connsiteY57" fmla="*/ 1613968 h 2261739"/>
                  <a:gd name="connsiteX58" fmla="*/ 1166695 w 1876620"/>
                  <a:gd name="connsiteY58" fmla="*/ 1472350 h 2261739"/>
                  <a:gd name="connsiteX59" fmla="*/ 1172512 w 1876620"/>
                  <a:gd name="connsiteY59" fmla="*/ 1377817 h 2261739"/>
                  <a:gd name="connsiteX60" fmla="*/ 1211546 w 1876620"/>
                  <a:gd name="connsiteY60" fmla="*/ 1369091 h 2261739"/>
                  <a:gd name="connsiteX61" fmla="*/ 1219803 w 1876620"/>
                  <a:gd name="connsiteY61" fmla="*/ 1330732 h 2261739"/>
                  <a:gd name="connsiteX62" fmla="*/ 1223334 w 1876620"/>
                  <a:gd name="connsiteY62" fmla="*/ 1324350 h 2261739"/>
                  <a:gd name="connsiteX63" fmla="*/ 1535504 w 1876620"/>
                  <a:gd name="connsiteY63" fmla="*/ 1299761 h 2261739"/>
                  <a:gd name="connsiteX64" fmla="*/ 1496619 w 1876620"/>
                  <a:gd name="connsiteY64" fmla="*/ 1344186 h 2261739"/>
                  <a:gd name="connsiteX65" fmla="*/ 1494361 w 1876620"/>
                  <a:gd name="connsiteY65" fmla="*/ 1355474 h 2261739"/>
                  <a:gd name="connsiteX66" fmla="*/ 1496605 w 1876620"/>
                  <a:gd name="connsiteY66" fmla="*/ 1344185 h 2261739"/>
                  <a:gd name="connsiteX67" fmla="*/ 1535504 w 1876620"/>
                  <a:gd name="connsiteY67" fmla="*/ 1299761 h 2261739"/>
                  <a:gd name="connsiteX68" fmla="*/ 47245 w 1876620"/>
                  <a:gd name="connsiteY68" fmla="*/ 1229674 h 2261739"/>
                  <a:gd name="connsiteX69" fmla="*/ 58551 w 1876620"/>
                  <a:gd name="connsiteY69" fmla="*/ 1285829 h 2261739"/>
                  <a:gd name="connsiteX70" fmla="*/ 70524 w 1876620"/>
                  <a:gd name="connsiteY70" fmla="*/ 1308654 h 2261739"/>
                  <a:gd name="connsiteX71" fmla="*/ 58462 w 1876620"/>
                  <a:gd name="connsiteY71" fmla="*/ 1285743 h 2261739"/>
                  <a:gd name="connsiteX72" fmla="*/ 47245 w 1876620"/>
                  <a:gd name="connsiteY72" fmla="*/ 1229674 h 2261739"/>
                  <a:gd name="connsiteX73" fmla="*/ 46728 w 1876620"/>
                  <a:gd name="connsiteY73" fmla="*/ 1227109 h 2261739"/>
                  <a:gd name="connsiteX74" fmla="*/ 46767 w 1876620"/>
                  <a:gd name="connsiteY74" fmla="*/ 1227301 h 2261739"/>
                  <a:gd name="connsiteX75" fmla="*/ 0 w 1876620"/>
                  <a:gd name="connsiteY75" fmla="*/ 1233145 h 2261739"/>
                  <a:gd name="connsiteX76" fmla="*/ 0 w 1876620"/>
                  <a:gd name="connsiteY76" fmla="*/ 1232927 h 2261739"/>
                  <a:gd name="connsiteX77" fmla="*/ 46728 w 1876620"/>
                  <a:gd name="connsiteY77" fmla="*/ 1227109 h 2261739"/>
                  <a:gd name="connsiteX78" fmla="*/ 29250 w 1876620"/>
                  <a:gd name="connsiteY78" fmla="*/ 1092857 h 2261739"/>
                  <a:gd name="connsiteX79" fmla="*/ 16836 w 1876620"/>
                  <a:gd name="connsiteY79" fmla="*/ 1137490 h 2261739"/>
                  <a:gd name="connsiteX80" fmla="*/ 29231 w 1876620"/>
                  <a:gd name="connsiteY80" fmla="*/ 1092882 h 2261739"/>
                  <a:gd name="connsiteX81" fmla="*/ 29250 w 1876620"/>
                  <a:gd name="connsiteY81" fmla="*/ 1092857 h 2261739"/>
                  <a:gd name="connsiteX82" fmla="*/ 1650158 w 1876620"/>
                  <a:gd name="connsiteY82" fmla="*/ 1003677 h 2261739"/>
                  <a:gd name="connsiteX83" fmla="*/ 1654466 w 1876620"/>
                  <a:gd name="connsiteY83" fmla="*/ 1081193 h 2261739"/>
                  <a:gd name="connsiteX84" fmla="*/ 1619389 w 1876620"/>
                  <a:gd name="connsiteY84" fmla="*/ 1203923 h 2261739"/>
                  <a:gd name="connsiteX85" fmla="*/ 1619352 w 1876620"/>
                  <a:gd name="connsiteY85" fmla="*/ 1203965 h 2261739"/>
                  <a:gd name="connsiteX86" fmla="*/ 1654428 w 1876620"/>
                  <a:gd name="connsiteY86" fmla="*/ 1080947 h 2261739"/>
                  <a:gd name="connsiteX87" fmla="*/ 1650158 w 1876620"/>
                  <a:gd name="connsiteY87" fmla="*/ 1003677 h 2261739"/>
                  <a:gd name="connsiteX88" fmla="*/ 193630 w 1876620"/>
                  <a:gd name="connsiteY88" fmla="*/ 878212 h 2261739"/>
                  <a:gd name="connsiteX89" fmla="*/ 122731 w 1876620"/>
                  <a:gd name="connsiteY89" fmla="*/ 888609 h 2261739"/>
                  <a:gd name="connsiteX90" fmla="*/ 106904 w 1876620"/>
                  <a:gd name="connsiteY90" fmla="*/ 941201 h 2261739"/>
                  <a:gd name="connsiteX91" fmla="*/ 122770 w 1876620"/>
                  <a:gd name="connsiteY91" fmla="*/ 888332 h 2261739"/>
                  <a:gd name="connsiteX92" fmla="*/ 193630 w 1876620"/>
                  <a:gd name="connsiteY92" fmla="*/ 878212 h 2261739"/>
                  <a:gd name="connsiteX93" fmla="*/ 1680264 w 1876620"/>
                  <a:gd name="connsiteY93" fmla="*/ 849459 h 2261739"/>
                  <a:gd name="connsiteX94" fmla="*/ 1648627 w 1876620"/>
                  <a:gd name="connsiteY94" fmla="*/ 975968 h 2261739"/>
                  <a:gd name="connsiteX95" fmla="*/ 1648611 w 1876620"/>
                  <a:gd name="connsiteY95" fmla="*/ 975688 h 2261739"/>
                  <a:gd name="connsiteX96" fmla="*/ 1680264 w 1876620"/>
                  <a:gd name="connsiteY96" fmla="*/ 849459 h 2261739"/>
                  <a:gd name="connsiteX97" fmla="*/ 1876578 w 1876620"/>
                  <a:gd name="connsiteY97" fmla="*/ 601928 h 2261739"/>
                  <a:gd name="connsiteX98" fmla="*/ 1876620 w 1876620"/>
                  <a:gd name="connsiteY98" fmla="*/ 601962 h 2261739"/>
                  <a:gd name="connsiteX99" fmla="*/ 1871955 w 1876620"/>
                  <a:gd name="connsiteY99" fmla="*/ 622949 h 2261739"/>
                  <a:gd name="connsiteX100" fmla="*/ 1876578 w 1876620"/>
                  <a:gd name="connsiteY100" fmla="*/ 601928 h 2261739"/>
                  <a:gd name="connsiteX101" fmla="*/ 356558 w 1876620"/>
                  <a:gd name="connsiteY101" fmla="*/ 362349 h 2261739"/>
                  <a:gd name="connsiteX102" fmla="*/ 356558 w 1876620"/>
                  <a:gd name="connsiteY102" fmla="*/ 362496 h 2261739"/>
                  <a:gd name="connsiteX103" fmla="*/ 245539 w 1876620"/>
                  <a:gd name="connsiteY103" fmla="*/ 368491 h 2261739"/>
                  <a:gd name="connsiteX104" fmla="*/ 245539 w 1876620"/>
                  <a:gd name="connsiteY104" fmla="*/ 368190 h 2261739"/>
                  <a:gd name="connsiteX105" fmla="*/ 356558 w 1876620"/>
                  <a:gd name="connsiteY105" fmla="*/ 362349 h 2261739"/>
                  <a:gd name="connsiteX106" fmla="*/ 1736258 w 1876620"/>
                  <a:gd name="connsiteY106" fmla="*/ 239553 h 2261739"/>
                  <a:gd name="connsiteX107" fmla="*/ 1736312 w 1876620"/>
                  <a:gd name="connsiteY107" fmla="*/ 239616 h 2261739"/>
                  <a:gd name="connsiteX108" fmla="*/ 1745273 w 1876620"/>
                  <a:gd name="connsiteY108" fmla="*/ 373986 h 2261739"/>
                  <a:gd name="connsiteX109" fmla="*/ 1736258 w 1876620"/>
                  <a:gd name="connsiteY109" fmla="*/ 239553 h 2261739"/>
                  <a:gd name="connsiteX110" fmla="*/ 1305806 w 1876620"/>
                  <a:gd name="connsiteY110" fmla="*/ 151186 h 2261739"/>
                  <a:gd name="connsiteX111" fmla="*/ 1321234 w 1876620"/>
                  <a:gd name="connsiteY111" fmla="*/ 157796 h 2261739"/>
                  <a:gd name="connsiteX112" fmla="*/ 1321141 w 1876620"/>
                  <a:gd name="connsiteY112" fmla="*/ 157796 h 2261739"/>
                  <a:gd name="connsiteX113" fmla="*/ 1305806 w 1876620"/>
                  <a:gd name="connsiteY113" fmla="*/ 151186 h 2261739"/>
                  <a:gd name="connsiteX114" fmla="*/ 1695341 w 1876620"/>
                  <a:gd name="connsiteY114" fmla="*/ 134373 h 2261739"/>
                  <a:gd name="connsiteX115" fmla="*/ 1695389 w 1876620"/>
                  <a:gd name="connsiteY115" fmla="*/ 134419 h 2261739"/>
                  <a:gd name="connsiteX116" fmla="*/ 1701235 w 1876620"/>
                  <a:gd name="connsiteY116" fmla="*/ 198706 h 2261739"/>
                  <a:gd name="connsiteX117" fmla="*/ 1725275 w 1876620"/>
                  <a:gd name="connsiteY117" fmla="*/ 226744 h 2261739"/>
                  <a:gd name="connsiteX118" fmla="*/ 1701156 w 1876620"/>
                  <a:gd name="connsiteY118" fmla="*/ 198881 h 2261739"/>
                  <a:gd name="connsiteX119" fmla="*/ 1695341 w 1876620"/>
                  <a:gd name="connsiteY119" fmla="*/ 134373 h 2261739"/>
                  <a:gd name="connsiteX120" fmla="*/ 1085032 w 1876620"/>
                  <a:gd name="connsiteY120" fmla="*/ 127440 h 2261739"/>
                  <a:gd name="connsiteX121" fmla="*/ 1081577 w 1876620"/>
                  <a:gd name="connsiteY121" fmla="*/ 134347 h 2261739"/>
                  <a:gd name="connsiteX122" fmla="*/ 1081496 w 1876620"/>
                  <a:gd name="connsiteY122" fmla="*/ 134344 h 2261739"/>
                  <a:gd name="connsiteX123" fmla="*/ 1085032 w 1876620"/>
                  <a:gd name="connsiteY123" fmla="*/ 127440 h 2261739"/>
                  <a:gd name="connsiteX124" fmla="*/ 1075695 w 1876620"/>
                  <a:gd name="connsiteY124" fmla="*/ 111042 h 2261739"/>
                  <a:gd name="connsiteX125" fmla="*/ 1093234 w 1876620"/>
                  <a:gd name="connsiteY125" fmla="*/ 111042 h 2261739"/>
                  <a:gd name="connsiteX126" fmla="*/ 1093126 w 1876620"/>
                  <a:gd name="connsiteY126" fmla="*/ 111256 h 2261739"/>
                  <a:gd name="connsiteX127" fmla="*/ 1075679 w 1876620"/>
                  <a:gd name="connsiteY127" fmla="*/ 111256 h 2261739"/>
                  <a:gd name="connsiteX128" fmla="*/ 1064044 w 1876620"/>
                  <a:gd name="connsiteY128" fmla="*/ 134344 h 2261739"/>
                  <a:gd name="connsiteX129" fmla="*/ 1064040 w 1876620"/>
                  <a:gd name="connsiteY129" fmla="*/ 134344 h 2261739"/>
                  <a:gd name="connsiteX130" fmla="*/ 1075695 w 1876620"/>
                  <a:gd name="connsiteY130" fmla="*/ 111042 h 2261739"/>
                  <a:gd name="connsiteX131" fmla="*/ 1417518 w 1876620"/>
                  <a:gd name="connsiteY131" fmla="*/ 103205 h 2261739"/>
                  <a:gd name="connsiteX132" fmla="*/ 1391326 w 1876620"/>
                  <a:gd name="connsiteY132" fmla="*/ 111256 h 2261739"/>
                  <a:gd name="connsiteX133" fmla="*/ 1368056 w 1876620"/>
                  <a:gd name="connsiteY133" fmla="*/ 157796 h 2261739"/>
                  <a:gd name="connsiteX134" fmla="*/ 1368004 w 1876620"/>
                  <a:gd name="connsiteY134" fmla="*/ 157796 h 2261739"/>
                  <a:gd name="connsiteX135" fmla="*/ 1391388 w 1876620"/>
                  <a:gd name="connsiteY135" fmla="*/ 111042 h 2261739"/>
                  <a:gd name="connsiteX136" fmla="*/ 1417518 w 1876620"/>
                  <a:gd name="connsiteY136" fmla="*/ 103205 h 2261739"/>
                  <a:gd name="connsiteX137" fmla="*/ 1479081 w 1876620"/>
                  <a:gd name="connsiteY137" fmla="*/ 29222 h 2261739"/>
                  <a:gd name="connsiteX138" fmla="*/ 1479089 w 1876620"/>
                  <a:gd name="connsiteY138" fmla="*/ 29223 h 2261739"/>
                  <a:gd name="connsiteX139" fmla="*/ 1476287 w 1876620"/>
                  <a:gd name="connsiteY139" fmla="*/ 35366 h 2261739"/>
                  <a:gd name="connsiteX140" fmla="*/ 1479081 w 1876620"/>
                  <a:gd name="connsiteY140" fmla="*/ 29222 h 2261739"/>
                  <a:gd name="connsiteX141" fmla="*/ 1555081 w 1876620"/>
                  <a:gd name="connsiteY141" fmla="*/ 0 h 2261739"/>
                  <a:gd name="connsiteX142" fmla="*/ 1555113 w 1876620"/>
                  <a:gd name="connsiteY142" fmla="*/ 30 h 2261739"/>
                  <a:gd name="connsiteX143" fmla="*/ 1526791 w 1876620"/>
                  <a:gd name="connsiteY143" fmla="*/ 21211 h 2261739"/>
                  <a:gd name="connsiteX144" fmla="*/ 1555081 w 1876620"/>
                  <a:gd name="connsiteY144" fmla="*/ 0 h 2261739"/>
                  <a:gd name="connsiteX0" fmla="*/ 187078 w 1876620"/>
                  <a:gd name="connsiteY0" fmla="*/ 1531227 h 2261739"/>
                  <a:gd name="connsiteX1" fmla="*/ 187099 w 1876620"/>
                  <a:gd name="connsiteY1" fmla="*/ 1531251 h 2261739"/>
                  <a:gd name="connsiteX2" fmla="*/ 187099 w 1876620"/>
                  <a:gd name="connsiteY2" fmla="*/ 1665597 h 2261739"/>
                  <a:gd name="connsiteX3" fmla="*/ 257285 w 1876620"/>
                  <a:gd name="connsiteY3" fmla="*/ 1694684 h 2261739"/>
                  <a:gd name="connsiteX4" fmla="*/ 266370 w 1876620"/>
                  <a:gd name="connsiteY4" fmla="*/ 1717682 h 2261739"/>
                  <a:gd name="connsiteX5" fmla="*/ 257232 w 1876620"/>
                  <a:gd name="connsiteY5" fmla="*/ 1694843 h 2261739"/>
                  <a:gd name="connsiteX6" fmla="*/ 187078 w 1876620"/>
                  <a:gd name="connsiteY6" fmla="*/ 1665622 h 2261739"/>
                  <a:gd name="connsiteX7" fmla="*/ 187078 w 1876620"/>
                  <a:gd name="connsiteY7" fmla="*/ 1531227 h 2261739"/>
                  <a:gd name="connsiteX8" fmla="*/ 116822 w 1876620"/>
                  <a:gd name="connsiteY8" fmla="*/ 1396912 h 2261739"/>
                  <a:gd name="connsiteX9" fmla="*/ 116914 w 1876620"/>
                  <a:gd name="connsiteY9" fmla="*/ 1397087 h 2261739"/>
                  <a:gd name="connsiteX10" fmla="*/ 93566 w 1876620"/>
                  <a:gd name="connsiteY10" fmla="*/ 1426037 h 2261739"/>
                  <a:gd name="connsiteX11" fmla="*/ 93539 w 1876620"/>
                  <a:gd name="connsiteY11" fmla="*/ 1426006 h 2261739"/>
                  <a:gd name="connsiteX12" fmla="*/ 116822 w 1876620"/>
                  <a:gd name="connsiteY12" fmla="*/ 1396912 h 2261739"/>
                  <a:gd name="connsiteX13" fmla="*/ 1223334 w 1876620"/>
                  <a:gd name="connsiteY13" fmla="*/ 1324350 h 2261739"/>
                  <a:gd name="connsiteX14" fmla="*/ 1263341 w 1876620"/>
                  <a:gd name="connsiteY14" fmla="*/ 1324733 h 2261739"/>
                  <a:gd name="connsiteX15" fmla="*/ 1259025 w 1876620"/>
                  <a:gd name="connsiteY15" fmla="*/ 1525434 h 2261739"/>
                  <a:gd name="connsiteX16" fmla="*/ 1321891 w 1876620"/>
                  <a:gd name="connsiteY16" fmla="*/ 1531251 h 2261739"/>
                  <a:gd name="connsiteX17" fmla="*/ 1336154 w 1876620"/>
                  <a:gd name="connsiteY17" fmla="*/ 1626511 h 2261739"/>
                  <a:gd name="connsiteX18" fmla="*/ 1390200 w 1876620"/>
                  <a:gd name="connsiteY18" fmla="*/ 1618694 h 2261739"/>
                  <a:gd name="connsiteX19" fmla="*/ 1402172 w 1876620"/>
                  <a:gd name="connsiteY19" fmla="*/ 1495345 h 2261739"/>
                  <a:gd name="connsiteX20" fmla="*/ 1385542 w 1876620"/>
                  <a:gd name="connsiteY20" fmla="*/ 1694843 h 2261739"/>
                  <a:gd name="connsiteX21" fmla="*/ 1350465 w 1876620"/>
                  <a:gd name="connsiteY21" fmla="*/ 1724065 h 2261739"/>
                  <a:gd name="connsiteX22" fmla="*/ 1286157 w 1876620"/>
                  <a:gd name="connsiteY22" fmla="*/ 1724065 h 2261739"/>
                  <a:gd name="connsiteX23" fmla="*/ 1268619 w 1876620"/>
                  <a:gd name="connsiteY23" fmla="*/ 1782508 h 2261739"/>
                  <a:gd name="connsiteX24" fmla="*/ 1356311 w 1876620"/>
                  <a:gd name="connsiteY24" fmla="*/ 1817573 h 2261739"/>
                  <a:gd name="connsiteX25" fmla="*/ 1391388 w 1876620"/>
                  <a:gd name="connsiteY25" fmla="*/ 1876016 h 2261739"/>
                  <a:gd name="connsiteX26" fmla="*/ 1461542 w 1876620"/>
                  <a:gd name="connsiteY26" fmla="*/ 1916926 h 2261739"/>
                  <a:gd name="connsiteX27" fmla="*/ 1508312 w 1876620"/>
                  <a:gd name="connsiteY27" fmla="*/ 2039656 h 2261739"/>
                  <a:gd name="connsiteX28" fmla="*/ 1590158 w 1876620"/>
                  <a:gd name="connsiteY28" fmla="*/ 2068878 h 2261739"/>
                  <a:gd name="connsiteX29" fmla="*/ 1590158 w 1876620"/>
                  <a:gd name="connsiteY29" fmla="*/ 2156542 h 2261739"/>
                  <a:gd name="connsiteX30" fmla="*/ 1426465 w 1876620"/>
                  <a:gd name="connsiteY30" fmla="*/ 2156542 h 2261739"/>
                  <a:gd name="connsiteX31" fmla="*/ 1368004 w 1876620"/>
                  <a:gd name="connsiteY31" fmla="*/ 2214985 h 2261739"/>
                  <a:gd name="connsiteX32" fmla="*/ 1309542 w 1876620"/>
                  <a:gd name="connsiteY32" fmla="*/ 2244206 h 2261739"/>
                  <a:gd name="connsiteX33" fmla="*/ 1023080 w 1876620"/>
                  <a:gd name="connsiteY33" fmla="*/ 2261739 h 2261739"/>
                  <a:gd name="connsiteX34" fmla="*/ 888618 w 1876620"/>
                  <a:gd name="connsiteY34" fmla="*/ 2150698 h 2261739"/>
                  <a:gd name="connsiteX35" fmla="*/ 853541 w 1876620"/>
                  <a:gd name="connsiteY35" fmla="*/ 2174075 h 2261739"/>
                  <a:gd name="connsiteX36" fmla="*/ 783387 w 1876620"/>
                  <a:gd name="connsiteY36" fmla="*/ 2162386 h 2261739"/>
                  <a:gd name="connsiteX37" fmla="*/ 754156 w 1876620"/>
                  <a:gd name="connsiteY37" fmla="*/ 2185763 h 2261739"/>
                  <a:gd name="connsiteX38" fmla="*/ 701540 w 1876620"/>
                  <a:gd name="connsiteY38" fmla="*/ 2162386 h 2261739"/>
                  <a:gd name="connsiteX39" fmla="*/ 643079 w 1876620"/>
                  <a:gd name="connsiteY39" fmla="*/ 2092255 h 2261739"/>
                  <a:gd name="connsiteX40" fmla="*/ 619694 w 1876620"/>
                  <a:gd name="connsiteY40" fmla="*/ 2033812 h 2261739"/>
                  <a:gd name="connsiteX41" fmla="*/ 543694 w 1876620"/>
                  <a:gd name="connsiteY41" fmla="*/ 1981213 h 2261739"/>
                  <a:gd name="connsiteX42" fmla="*/ 502771 w 1876620"/>
                  <a:gd name="connsiteY42" fmla="*/ 1893549 h 2261739"/>
                  <a:gd name="connsiteX43" fmla="*/ 385847 w 1876620"/>
                  <a:gd name="connsiteY43" fmla="*/ 1817573 h 2261739"/>
                  <a:gd name="connsiteX44" fmla="*/ 374155 w 1876620"/>
                  <a:gd name="connsiteY44" fmla="*/ 1759130 h 2261739"/>
                  <a:gd name="connsiteX45" fmla="*/ 307053 w 1876620"/>
                  <a:gd name="connsiteY45" fmla="*/ 1736770 h 2261739"/>
                  <a:gd name="connsiteX46" fmla="*/ 328596 w 1876620"/>
                  <a:gd name="connsiteY46" fmla="*/ 1672324 h 2261739"/>
                  <a:gd name="connsiteX47" fmla="*/ 393152 w 1876620"/>
                  <a:gd name="connsiteY47" fmla="*/ 1557611 h 2261739"/>
                  <a:gd name="connsiteX48" fmla="*/ 490361 w 1876620"/>
                  <a:gd name="connsiteY48" fmla="*/ 1571791 h 2261739"/>
                  <a:gd name="connsiteX49" fmla="*/ 526955 w 1876620"/>
                  <a:gd name="connsiteY49" fmla="*/ 1629238 h 2261739"/>
                  <a:gd name="connsiteX50" fmla="*/ 695851 w 1876620"/>
                  <a:gd name="connsiteY50" fmla="*/ 1607241 h 2261739"/>
                  <a:gd name="connsiteX51" fmla="*/ 709738 w 1876620"/>
                  <a:gd name="connsiteY51" fmla="*/ 1647054 h 2261739"/>
                  <a:gd name="connsiteX52" fmla="*/ 780111 w 1876620"/>
                  <a:gd name="connsiteY52" fmla="*/ 1643237 h 2261739"/>
                  <a:gd name="connsiteX53" fmla="*/ 830405 w 1876620"/>
                  <a:gd name="connsiteY53" fmla="*/ 1597606 h 2261739"/>
                  <a:gd name="connsiteX54" fmla="*/ 883325 w 1876620"/>
                  <a:gd name="connsiteY54" fmla="*/ 1595606 h 2261739"/>
                  <a:gd name="connsiteX55" fmla="*/ 882012 w 1876620"/>
                  <a:gd name="connsiteY55" fmla="*/ 1561975 h 2261739"/>
                  <a:gd name="connsiteX56" fmla="*/ 933806 w 1876620"/>
                  <a:gd name="connsiteY56" fmla="*/ 1541250 h 2261739"/>
                  <a:gd name="connsiteX57" fmla="*/ 1044527 w 1876620"/>
                  <a:gd name="connsiteY57" fmla="*/ 1613968 h 2261739"/>
                  <a:gd name="connsiteX58" fmla="*/ 1166695 w 1876620"/>
                  <a:gd name="connsiteY58" fmla="*/ 1472350 h 2261739"/>
                  <a:gd name="connsiteX59" fmla="*/ 1172512 w 1876620"/>
                  <a:gd name="connsiteY59" fmla="*/ 1377817 h 2261739"/>
                  <a:gd name="connsiteX60" fmla="*/ 1211546 w 1876620"/>
                  <a:gd name="connsiteY60" fmla="*/ 1369091 h 2261739"/>
                  <a:gd name="connsiteX61" fmla="*/ 1219803 w 1876620"/>
                  <a:gd name="connsiteY61" fmla="*/ 1330732 h 2261739"/>
                  <a:gd name="connsiteX62" fmla="*/ 1223334 w 1876620"/>
                  <a:gd name="connsiteY62" fmla="*/ 1324350 h 2261739"/>
                  <a:gd name="connsiteX63" fmla="*/ 1535504 w 1876620"/>
                  <a:gd name="connsiteY63" fmla="*/ 1299761 h 2261739"/>
                  <a:gd name="connsiteX64" fmla="*/ 1496619 w 1876620"/>
                  <a:gd name="connsiteY64" fmla="*/ 1344186 h 2261739"/>
                  <a:gd name="connsiteX65" fmla="*/ 1494361 w 1876620"/>
                  <a:gd name="connsiteY65" fmla="*/ 1355474 h 2261739"/>
                  <a:gd name="connsiteX66" fmla="*/ 1496605 w 1876620"/>
                  <a:gd name="connsiteY66" fmla="*/ 1344185 h 2261739"/>
                  <a:gd name="connsiteX67" fmla="*/ 1535504 w 1876620"/>
                  <a:gd name="connsiteY67" fmla="*/ 1299761 h 2261739"/>
                  <a:gd name="connsiteX68" fmla="*/ 47245 w 1876620"/>
                  <a:gd name="connsiteY68" fmla="*/ 1229674 h 2261739"/>
                  <a:gd name="connsiteX69" fmla="*/ 58551 w 1876620"/>
                  <a:gd name="connsiteY69" fmla="*/ 1285829 h 2261739"/>
                  <a:gd name="connsiteX70" fmla="*/ 70524 w 1876620"/>
                  <a:gd name="connsiteY70" fmla="*/ 1308654 h 2261739"/>
                  <a:gd name="connsiteX71" fmla="*/ 58462 w 1876620"/>
                  <a:gd name="connsiteY71" fmla="*/ 1285743 h 2261739"/>
                  <a:gd name="connsiteX72" fmla="*/ 47245 w 1876620"/>
                  <a:gd name="connsiteY72" fmla="*/ 1229674 h 2261739"/>
                  <a:gd name="connsiteX73" fmla="*/ 46728 w 1876620"/>
                  <a:gd name="connsiteY73" fmla="*/ 1227109 h 2261739"/>
                  <a:gd name="connsiteX74" fmla="*/ 46767 w 1876620"/>
                  <a:gd name="connsiteY74" fmla="*/ 1227301 h 2261739"/>
                  <a:gd name="connsiteX75" fmla="*/ 0 w 1876620"/>
                  <a:gd name="connsiteY75" fmla="*/ 1233145 h 2261739"/>
                  <a:gd name="connsiteX76" fmla="*/ 0 w 1876620"/>
                  <a:gd name="connsiteY76" fmla="*/ 1232927 h 2261739"/>
                  <a:gd name="connsiteX77" fmla="*/ 46728 w 1876620"/>
                  <a:gd name="connsiteY77" fmla="*/ 1227109 h 2261739"/>
                  <a:gd name="connsiteX78" fmla="*/ 29250 w 1876620"/>
                  <a:gd name="connsiteY78" fmla="*/ 1092857 h 2261739"/>
                  <a:gd name="connsiteX79" fmla="*/ 16836 w 1876620"/>
                  <a:gd name="connsiteY79" fmla="*/ 1137490 h 2261739"/>
                  <a:gd name="connsiteX80" fmla="*/ 29231 w 1876620"/>
                  <a:gd name="connsiteY80" fmla="*/ 1092882 h 2261739"/>
                  <a:gd name="connsiteX81" fmla="*/ 29250 w 1876620"/>
                  <a:gd name="connsiteY81" fmla="*/ 1092857 h 2261739"/>
                  <a:gd name="connsiteX82" fmla="*/ 1650158 w 1876620"/>
                  <a:gd name="connsiteY82" fmla="*/ 1003677 h 2261739"/>
                  <a:gd name="connsiteX83" fmla="*/ 1654466 w 1876620"/>
                  <a:gd name="connsiteY83" fmla="*/ 1081193 h 2261739"/>
                  <a:gd name="connsiteX84" fmla="*/ 1619389 w 1876620"/>
                  <a:gd name="connsiteY84" fmla="*/ 1203923 h 2261739"/>
                  <a:gd name="connsiteX85" fmla="*/ 1619352 w 1876620"/>
                  <a:gd name="connsiteY85" fmla="*/ 1203965 h 2261739"/>
                  <a:gd name="connsiteX86" fmla="*/ 1654428 w 1876620"/>
                  <a:gd name="connsiteY86" fmla="*/ 1080947 h 2261739"/>
                  <a:gd name="connsiteX87" fmla="*/ 1650158 w 1876620"/>
                  <a:gd name="connsiteY87" fmla="*/ 1003677 h 2261739"/>
                  <a:gd name="connsiteX88" fmla="*/ 193630 w 1876620"/>
                  <a:gd name="connsiteY88" fmla="*/ 878212 h 2261739"/>
                  <a:gd name="connsiteX89" fmla="*/ 122731 w 1876620"/>
                  <a:gd name="connsiteY89" fmla="*/ 888609 h 2261739"/>
                  <a:gd name="connsiteX90" fmla="*/ 106904 w 1876620"/>
                  <a:gd name="connsiteY90" fmla="*/ 941201 h 2261739"/>
                  <a:gd name="connsiteX91" fmla="*/ 122770 w 1876620"/>
                  <a:gd name="connsiteY91" fmla="*/ 888332 h 2261739"/>
                  <a:gd name="connsiteX92" fmla="*/ 193630 w 1876620"/>
                  <a:gd name="connsiteY92" fmla="*/ 878212 h 2261739"/>
                  <a:gd name="connsiteX93" fmla="*/ 1680264 w 1876620"/>
                  <a:gd name="connsiteY93" fmla="*/ 849459 h 2261739"/>
                  <a:gd name="connsiteX94" fmla="*/ 1648627 w 1876620"/>
                  <a:gd name="connsiteY94" fmla="*/ 975968 h 2261739"/>
                  <a:gd name="connsiteX95" fmla="*/ 1648611 w 1876620"/>
                  <a:gd name="connsiteY95" fmla="*/ 975688 h 2261739"/>
                  <a:gd name="connsiteX96" fmla="*/ 1680264 w 1876620"/>
                  <a:gd name="connsiteY96" fmla="*/ 849459 h 2261739"/>
                  <a:gd name="connsiteX97" fmla="*/ 1876578 w 1876620"/>
                  <a:gd name="connsiteY97" fmla="*/ 601928 h 2261739"/>
                  <a:gd name="connsiteX98" fmla="*/ 1876620 w 1876620"/>
                  <a:gd name="connsiteY98" fmla="*/ 601962 h 2261739"/>
                  <a:gd name="connsiteX99" fmla="*/ 1871955 w 1876620"/>
                  <a:gd name="connsiteY99" fmla="*/ 622949 h 2261739"/>
                  <a:gd name="connsiteX100" fmla="*/ 1876578 w 1876620"/>
                  <a:gd name="connsiteY100" fmla="*/ 601928 h 2261739"/>
                  <a:gd name="connsiteX101" fmla="*/ 356558 w 1876620"/>
                  <a:gd name="connsiteY101" fmla="*/ 362349 h 2261739"/>
                  <a:gd name="connsiteX102" fmla="*/ 356558 w 1876620"/>
                  <a:gd name="connsiteY102" fmla="*/ 362496 h 2261739"/>
                  <a:gd name="connsiteX103" fmla="*/ 245539 w 1876620"/>
                  <a:gd name="connsiteY103" fmla="*/ 368491 h 2261739"/>
                  <a:gd name="connsiteX104" fmla="*/ 245539 w 1876620"/>
                  <a:gd name="connsiteY104" fmla="*/ 368190 h 2261739"/>
                  <a:gd name="connsiteX105" fmla="*/ 356558 w 1876620"/>
                  <a:gd name="connsiteY105" fmla="*/ 362349 h 2261739"/>
                  <a:gd name="connsiteX106" fmla="*/ 1736258 w 1876620"/>
                  <a:gd name="connsiteY106" fmla="*/ 239553 h 2261739"/>
                  <a:gd name="connsiteX107" fmla="*/ 1736312 w 1876620"/>
                  <a:gd name="connsiteY107" fmla="*/ 239616 h 2261739"/>
                  <a:gd name="connsiteX108" fmla="*/ 1745273 w 1876620"/>
                  <a:gd name="connsiteY108" fmla="*/ 373986 h 2261739"/>
                  <a:gd name="connsiteX109" fmla="*/ 1736258 w 1876620"/>
                  <a:gd name="connsiteY109" fmla="*/ 239553 h 2261739"/>
                  <a:gd name="connsiteX110" fmla="*/ 1305806 w 1876620"/>
                  <a:gd name="connsiteY110" fmla="*/ 151186 h 2261739"/>
                  <a:gd name="connsiteX111" fmla="*/ 1321234 w 1876620"/>
                  <a:gd name="connsiteY111" fmla="*/ 157796 h 2261739"/>
                  <a:gd name="connsiteX112" fmla="*/ 1321141 w 1876620"/>
                  <a:gd name="connsiteY112" fmla="*/ 157796 h 2261739"/>
                  <a:gd name="connsiteX113" fmla="*/ 1305806 w 1876620"/>
                  <a:gd name="connsiteY113" fmla="*/ 151186 h 2261739"/>
                  <a:gd name="connsiteX114" fmla="*/ 1695341 w 1876620"/>
                  <a:gd name="connsiteY114" fmla="*/ 134373 h 2261739"/>
                  <a:gd name="connsiteX115" fmla="*/ 1695389 w 1876620"/>
                  <a:gd name="connsiteY115" fmla="*/ 134419 h 2261739"/>
                  <a:gd name="connsiteX116" fmla="*/ 1701235 w 1876620"/>
                  <a:gd name="connsiteY116" fmla="*/ 198706 h 2261739"/>
                  <a:gd name="connsiteX117" fmla="*/ 1725275 w 1876620"/>
                  <a:gd name="connsiteY117" fmla="*/ 226744 h 2261739"/>
                  <a:gd name="connsiteX118" fmla="*/ 1701156 w 1876620"/>
                  <a:gd name="connsiteY118" fmla="*/ 198881 h 2261739"/>
                  <a:gd name="connsiteX119" fmla="*/ 1695341 w 1876620"/>
                  <a:gd name="connsiteY119" fmla="*/ 134373 h 2261739"/>
                  <a:gd name="connsiteX120" fmla="*/ 1085032 w 1876620"/>
                  <a:gd name="connsiteY120" fmla="*/ 127440 h 2261739"/>
                  <a:gd name="connsiteX121" fmla="*/ 1081577 w 1876620"/>
                  <a:gd name="connsiteY121" fmla="*/ 134347 h 2261739"/>
                  <a:gd name="connsiteX122" fmla="*/ 1081496 w 1876620"/>
                  <a:gd name="connsiteY122" fmla="*/ 134344 h 2261739"/>
                  <a:gd name="connsiteX123" fmla="*/ 1085032 w 1876620"/>
                  <a:gd name="connsiteY123" fmla="*/ 127440 h 2261739"/>
                  <a:gd name="connsiteX124" fmla="*/ 1075695 w 1876620"/>
                  <a:gd name="connsiteY124" fmla="*/ 111042 h 2261739"/>
                  <a:gd name="connsiteX125" fmla="*/ 1093234 w 1876620"/>
                  <a:gd name="connsiteY125" fmla="*/ 111042 h 2261739"/>
                  <a:gd name="connsiteX126" fmla="*/ 1093126 w 1876620"/>
                  <a:gd name="connsiteY126" fmla="*/ 111256 h 2261739"/>
                  <a:gd name="connsiteX127" fmla="*/ 1075679 w 1876620"/>
                  <a:gd name="connsiteY127" fmla="*/ 111256 h 2261739"/>
                  <a:gd name="connsiteX128" fmla="*/ 1064044 w 1876620"/>
                  <a:gd name="connsiteY128" fmla="*/ 134344 h 2261739"/>
                  <a:gd name="connsiteX129" fmla="*/ 1064040 w 1876620"/>
                  <a:gd name="connsiteY129" fmla="*/ 134344 h 2261739"/>
                  <a:gd name="connsiteX130" fmla="*/ 1075695 w 1876620"/>
                  <a:gd name="connsiteY130" fmla="*/ 111042 h 2261739"/>
                  <a:gd name="connsiteX131" fmla="*/ 1417518 w 1876620"/>
                  <a:gd name="connsiteY131" fmla="*/ 103205 h 2261739"/>
                  <a:gd name="connsiteX132" fmla="*/ 1391326 w 1876620"/>
                  <a:gd name="connsiteY132" fmla="*/ 111256 h 2261739"/>
                  <a:gd name="connsiteX133" fmla="*/ 1368056 w 1876620"/>
                  <a:gd name="connsiteY133" fmla="*/ 157796 h 2261739"/>
                  <a:gd name="connsiteX134" fmla="*/ 1368004 w 1876620"/>
                  <a:gd name="connsiteY134" fmla="*/ 157796 h 2261739"/>
                  <a:gd name="connsiteX135" fmla="*/ 1391388 w 1876620"/>
                  <a:gd name="connsiteY135" fmla="*/ 111042 h 2261739"/>
                  <a:gd name="connsiteX136" fmla="*/ 1417518 w 1876620"/>
                  <a:gd name="connsiteY136" fmla="*/ 103205 h 2261739"/>
                  <a:gd name="connsiteX137" fmla="*/ 1479089 w 1876620"/>
                  <a:gd name="connsiteY137" fmla="*/ 29223 h 2261739"/>
                  <a:gd name="connsiteX138" fmla="*/ 1476287 w 1876620"/>
                  <a:gd name="connsiteY138" fmla="*/ 35366 h 2261739"/>
                  <a:gd name="connsiteX139" fmla="*/ 1479081 w 1876620"/>
                  <a:gd name="connsiteY139" fmla="*/ 29222 h 2261739"/>
                  <a:gd name="connsiteX140" fmla="*/ 1555081 w 1876620"/>
                  <a:gd name="connsiteY140" fmla="*/ 0 h 2261739"/>
                  <a:gd name="connsiteX141" fmla="*/ 1555113 w 1876620"/>
                  <a:gd name="connsiteY141" fmla="*/ 30 h 2261739"/>
                  <a:gd name="connsiteX142" fmla="*/ 1526791 w 1876620"/>
                  <a:gd name="connsiteY142" fmla="*/ 21211 h 2261739"/>
                  <a:gd name="connsiteX143" fmla="*/ 1555081 w 1876620"/>
                  <a:gd name="connsiteY143" fmla="*/ 0 h 2261739"/>
                  <a:gd name="connsiteX0" fmla="*/ 187078 w 1876620"/>
                  <a:gd name="connsiteY0" fmla="*/ 1531227 h 2261739"/>
                  <a:gd name="connsiteX1" fmla="*/ 187099 w 1876620"/>
                  <a:gd name="connsiteY1" fmla="*/ 1531251 h 2261739"/>
                  <a:gd name="connsiteX2" fmla="*/ 187099 w 1876620"/>
                  <a:gd name="connsiteY2" fmla="*/ 1665597 h 2261739"/>
                  <a:gd name="connsiteX3" fmla="*/ 257285 w 1876620"/>
                  <a:gd name="connsiteY3" fmla="*/ 1694684 h 2261739"/>
                  <a:gd name="connsiteX4" fmla="*/ 266370 w 1876620"/>
                  <a:gd name="connsiteY4" fmla="*/ 1717682 h 2261739"/>
                  <a:gd name="connsiteX5" fmla="*/ 257232 w 1876620"/>
                  <a:gd name="connsiteY5" fmla="*/ 1694843 h 2261739"/>
                  <a:gd name="connsiteX6" fmla="*/ 187078 w 1876620"/>
                  <a:gd name="connsiteY6" fmla="*/ 1665622 h 2261739"/>
                  <a:gd name="connsiteX7" fmla="*/ 187078 w 1876620"/>
                  <a:gd name="connsiteY7" fmla="*/ 1531227 h 2261739"/>
                  <a:gd name="connsiteX8" fmla="*/ 116822 w 1876620"/>
                  <a:gd name="connsiteY8" fmla="*/ 1396912 h 2261739"/>
                  <a:gd name="connsiteX9" fmla="*/ 116914 w 1876620"/>
                  <a:gd name="connsiteY9" fmla="*/ 1397087 h 2261739"/>
                  <a:gd name="connsiteX10" fmla="*/ 93566 w 1876620"/>
                  <a:gd name="connsiteY10" fmla="*/ 1426037 h 2261739"/>
                  <a:gd name="connsiteX11" fmla="*/ 93539 w 1876620"/>
                  <a:gd name="connsiteY11" fmla="*/ 1426006 h 2261739"/>
                  <a:gd name="connsiteX12" fmla="*/ 116822 w 1876620"/>
                  <a:gd name="connsiteY12" fmla="*/ 1396912 h 2261739"/>
                  <a:gd name="connsiteX13" fmla="*/ 1223334 w 1876620"/>
                  <a:gd name="connsiteY13" fmla="*/ 1324350 h 2261739"/>
                  <a:gd name="connsiteX14" fmla="*/ 1263341 w 1876620"/>
                  <a:gd name="connsiteY14" fmla="*/ 1324733 h 2261739"/>
                  <a:gd name="connsiteX15" fmla="*/ 1259025 w 1876620"/>
                  <a:gd name="connsiteY15" fmla="*/ 1525434 h 2261739"/>
                  <a:gd name="connsiteX16" fmla="*/ 1321891 w 1876620"/>
                  <a:gd name="connsiteY16" fmla="*/ 1531251 h 2261739"/>
                  <a:gd name="connsiteX17" fmla="*/ 1336154 w 1876620"/>
                  <a:gd name="connsiteY17" fmla="*/ 1626511 h 2261739"/>
                  <a:gd name="connsiteX18" fmla="*/ 1390200 w 1876620"/>
                  <a:gd name="connsiteY18" fmla="*/ 1618694 h 2261739"/>
                  <a:gd name="connsiteX19" fmla="*/ 1402172 w 1876620"/>
                  <a:gd name="connsiteY19" fmla="*/ 1495345 h 2261739"/>
                  <a:gd name="connsiteX20" fmla="*/ 1385542 w 1876620"/>
                  <a:gd name="connsiteY20" fmla="*/ 1694843 h 2261739"/>
                  <a:gd name="connsiteX21" fmla="*/ 1350465 w 1876620"/>
                  <a:gd name="connsiteY21" fmla="*/ 1724065 h 2261739"/>
                  <a:gd name="connsiteX22" fmla="*/ 1286157 w 1876620"/>
                  <a:gd name="connsiteY22" fmla="*/ 1724065 h 2261739"/>
                  <a:gd name="connsiteX23" fmla="*/ 1268619 w 1876620"/>
                  <a:gd name="connsiteY23" fmla="*/ 1782508 h 2261739"/>
                  <a:gd name="connsiteX24" fmla="*/ 1356311 w 1876620"/>
                  <a:gd name="connsiteY24" fmla="*/ 1817573 h 2261739"/>
                  <a:gd name="connsiteX25" fmla="*/ 1391388 w 1876620"/>
                  <a:gd name="connsiteY25" fmla="*/ 1876016 h 2261739"/>
                  <a:gd name="connsiteX26" fmla="*/ 1461542 w 1876620"/>
                  <a:gd name="connsiteY26" fmla="*/ 1916926 h 2261739"/>
                  <a:gd name="connsiteX27" fmla="*/ 1508312 w 1876620"/>
                  <a:gd name="connsiteY27" fmla="*/ 2039656 h 2261739"/>
                  <a:gd name="connsiteX28" fmla="*/ 1590158 w 1876620"/>
                  <a:gd name="connsiteY28" fmla="*/ 2068878 h 2261739"/>
                  <a:gd name="connsiteX29" fmla="*/ 1590158 w 1876620"/>
                  <a:gd name="connsiteY29" fmla="*/ 2156542 h 2261739"/>
                  <a:gd name="connsiteX30" fmla="*/ 1426465 w 1876620"/>
                  <a:gd name="connsiteY30" fmla="*/ 2156542 h 2261739"/>
                  <a:gd name="connsiteX31" fmla="*/ 1368004 w 1876620"/>
                  <a:gd name="connsiteY31" fmla="*/ 2214985 h 2261739"/>
                  <a:gd name="connsiteX32" fmla="*/ 1309542 w 1876620"/>
                  <a:gd name="connsiteY32" fmla="*/ 2244206 h 2261739"/>
                  <a:gd name="connsiteX33" fmla="*/ 1023080 w 1876620"/>
                  <a:gd name="connsiteY33" fmla="*/ 2261739 h 2261739"/>
                  <a:gd name="connsiteX34" fmla="*/ 888618 w 1876620"/>
                  <a:gd name="connsiteY34" fmla="*/ 2150698 h 2261739"/>
                  <a:gd name="connsiteX35" fmla="*/ 853541 w 1876620"/>
                  <a:gd name="connsiteY35" fmla="*/ 2174075 h 2261739"/>
                  <a:gd name="connsiteX36" fmla="*/ 783387 w 1876620"/>
                  <a:gd name="connsiteY36" fmla="*/ 2162386 h 2261739"/>
                  <a:gd name="connsiteX37" fmla="*/ 754156 w 1876620"/>
                  <a:gd name="connsiteY37" fmla="*/ 2185763 h 2261739"/>
                  <a:gd name="connsiteX38" fmla="*/ 701540 w 1876620"/>
                  <a:gd name="connsiteY38" fmla="*/ 2162386 h 2261739"/>
                  <a:gd name="connsiteX39" fmla="*/ 643079 w 1876620"/>
                  <a:gd name="connsiteY39" fmla="*/ 2092255 h 2261739"/>
                  <a:gd name="connsiteX40" fmla="*/ 619694 w 1876620"/>
                  <a:gd name="connsiteY40" fmla="*/ 2033812 h 2261739"/>
                  <a:gd name="connsiteX41" fmla="*/ 543694 w 1876620"/>
                  <a:gd name="connsiteY41" fmla="*/ 1981213 h 2261739"/>
                  <a:gd name="connsiteX42" fmla="*/ 502771 w 1876620"/>
                  <a:gd name="connsiteY42" fmla="*/ 1893549 h 2261739"/>
                  <a:gd name="connsiteX43" fmla="*/ 385847 w 1876620"/>
                  <a:gd name="connsiteY43" fmla="*/ 1817573 h 2261739"/>
                  <a:gd name="connsiteX44" fmla="*/ 374155 w 1876620"/>
                  <a:gd name="connsiteY44" fmla="*/ 1759130 h 2261739"/>
                  <a:gd name="connsiteX45" fmla="*/ 307053 w 1876620"/>
                  <a:gd name="connsiteY45" fmla="*/ 1736770 h 2261739"/>
                  <a:gd name="connsiteX46" fmla="*/ 328596 w 1876620"/>
                  <a:gd name="connsiteY46" fmla="*/ 1672324 h 2261739"/>
                  <a:gd name="connsiteX47" fmla="*/ 393152 w 1876620"/>
                  <a:gd name="connsiteY47" fmla="*/ 1557611 h 2261739"/>
                  <a:gd name="connsiteX48" fmla="*/ 490361 w 1876620"/>
                  <a:gd name="connsiteY48" fmla="*/ 1571791 h 2261739"/>
                  <a:gd name="connsiteX49" fmla="*/ 526955 w 1876620"/>
                  <a:gd name="connsiteY49" fmla="*/ 1629238 h 2261739"/>
                  <a:gd name="connsiteX50" fmla="*/ 695851 w 1876620"/>
                  <a:gd name="connsiteY50" fmla="*/ 1607241 h 2261739"/>
                  <a:gd name="connsiteX51" fmla="*/ 709738 w 1876620"/>
                  <a:gd name="connsiteY51" fmla="*/ 1647054 h 2261739"/>
                  <a:gd name="connsiteX52" fmla="*/ 780111 w 1876620"/>
                  <a:gd name="connsiteY52" fmla="*/ 1643237 h 2261739"/>
                  <a:gd name="connsiteX53" fmla="*/ 830405 w 1876620"/>
                  <a:gd name="connsiteY53" fmla="*/ 1597606 h 2261739"/>
                  <a:gd name="connsiteX54" fmla="*/ 883325 w 1876620"/>
                  <a:gd name="connsiteY54" fmla="*/ 1595606 h 2261739"/>
                  <a:gd name="connsiteX55" fmla="*/ 882012 w 1876620"/>
                  <a:gd name="connsiteY55" fmla="*/ 1561975 h 2261739"/>
                  <a:gd name="connsiteX56" fmla="*/ 933806 w 1876620"/>
                  <a:gd name="connsiteY56" fmla="*/ 1541250 h 2261739"/>
                  <a:gd name="connsiteX57" fmla="*/ 1044527 w 1876620"/>
                  <a:gd name="connsiteY57" fmla="*/ 1613968 h 2261739"/>
                  <a:gd name="connsiteX58" fmla="*/ 1166695 w 1876620"/>
                  <a:gd name="connsiteY58" fmla="*/ 1472350 h 2261739"/>
                  <a:gd name="connsiteX59" fmla="*/ 1172512 w 1876620"/>
                  <a:gd name="connsiteY59" fmla="*/ 1377817 h 2261739"/>
                  <a:gd name="connsiteX60" fmla="*/ 1211546 w 1876620"/>
                  <a:gd name="connsiteY60" fmla="*/ 1369091 h 2261739"/>
                  <a:gd name="connsiteX61" fmla="*/ 1219803 w 1876620"/>
                  <a:gd name="connsiteY61" fmla="*/ 1330732 h 2261739"/>
                  <a:gd name="connsiteX62" fmla="*/ 1223334 w 1876620"/>
                  <a:gd name="connsiteY62" fmla="*/ 1324350 h 2261739"/>
                  <a:gd name="connsiteX63" fmla="*/ 1535504 w 1876620"/>
                  <a:gd name="connsiteY63" fmla="*/ 1299761 h 2261739"/>
                  <a:gd name="connsiteX64" fmla="*/ 1496619 w 1876620"/>
                  <a:gd name="connsiteY64" fmla="*/ 1344186 h 2261739"/>
                  <a:gd name="connsiteX65" fmla="*/ 1494361 w 1876620"/>
                  <a:gd name="connsiteY65" fmla="*/ 1355474 h 2261739"/>
                  <a:gd name="connsiteX66" fmla="*/ 1496605 w 1876620"/>
                  <a:gd name="connsiteY66" fmla="*/ 1344185 h 2261739"/>
                  <a:gd name="connsiteX67" fmla="*/ 1535504 w 1876620"/>
                  <a:gd name="connsiteY67" fmla="*/ 1299761 h 2261739"/>
                  <a:gd name="connsiteX68" fmla="*/ 47245 w 1876620"/>
                  <a:gd name="connsiteY68" fmla="*/ 1229674 h 2261739"/>
                  <a:gd name="connsiteX69" fmla="*/ 58551 w 1876620"/>
                  <a:gd name="connsiteY69" fmla="*/ 1285829 h 2261739"/>
                  <a:gd name="connsiteX70" fmla="*/ 70524 w 1876620"/>
                  <a:gd name="connsiteY70" fmla="*/ 1308654 h 2261739"/>
                  <a:gd name="connsiteX71" fmla="*/ 58462 w 1876620"/>
                  <a:gd name="connsiteY71" fmla="*/ 1285743 h 2261739"/>
                  <a:gd name="connsiteX72" fmla="*/ 47245 w 1876620"/>
                  <a:gd name="connsiteY72" fmla="*/ 1229674 h 2261739"/>
                  <a:gd name="connsiteX73" fmla="*/ 46728 w 1876620"/>
                  <a:gd name="connsiteY73" fmla="*/ 1227109 h 2261739"/>
                  <a:gd name="connsiteX74" fmla="*/ 46767 w 1876620"/>
                  <a:gd name="connsiteY74" fmla="*/ 1227301 h 2261739"/>
                  <a:gd name="connsiteX75" fmla="*/ 0 w 1876620"/>
                  <a:gd name="connsiteY75" fmla="*/ 1233145 h 2261739"/>
                  <a:gd name="connsiteX76" fmla="*/ 0 w 1876620"/>
                  <a:gd name="connsiteY76" fmla="*/ 1232927 h 2261739"/>
                  <a:gd name="connsiteX77" fmla="*/ 46728 w 1876620"/>
                  <a:gd name="connsiteY77" fmla="*/ 1227109 h 2261739"/>
                  <a:gd name="connsiteX78" fmla="*/ 29250 w 1876620"/>
                  <a:gd name="connsiteY78" fmla="*/ 1092857 h 2261739"/>
                  <a:gd name="connsiteX79" fmla="*/ 16836 w 1876620"/>
                  <a:gd name="connsiteY79" fmla="*/ 1137490 h 2261739"/>
                  <a:gd name="connsiteX80" fmla="*/ 29231 w 1876620"/>
                  <a:gd name="connsiteY80" fmla="*/ 1092882 h 2261739"/>
                  <a:gd name="connsiteX81" fmla="*/ 29250 w 1876620"/>
                  <a:gd name="connsiteY81" fmla="*/ 1092857 h 2261739"/>
                  <a:gd name="connsiteX82" fmla="*/ 1650158 w 1876620"/>
                  <a:gd name="connsiteY82" fmla="*/ 1003677 h 2261739"/>
                  <a:gd name="connsiteX83" fmla="*/ 1654466 w 1876620"/>
                  <a:gd name="connsiteY83" fmla="*/ 1081193 h 2261739"/>
                  <a:gd name="connsiteX84" fmla="*/ 1619389 w 1876620"/>
                  <a:gd name="connsiteY84" fmla="*/ 1203923 h 2261739"/>
                  <a:gd name="connsiteX85" fmla="*/ 1619352 w 1876620"/>
                  <a:gd name="connsiteY85" fmla="*/ 1203965 h 2261739"/>
                  <a:gd name="connsiteX86" fmla="*/ 1654428 w 1876620"/>
                  <a:gd name="connsiteY86" fmla="*/ 1080947 h 2261739"/>
                  <a:gd name="connsiteX87" fmla="*/ 1650158 w 1876620"/>
                  <a:gd name="connsiteY87" fmla="*/ 1003677 h 2261739"/>
                  <a:gd name="connsiteX88" fmla="*/ 193630 w 1876620"/>
                  <a:gd name="connsiteY88" fmla="*/ 878212 h 2261739"/>
                  <a:gd name="connsiteX89" fmla="*/ 122731 w 1876620"/>
                  <a:gd name="connsiteY89" fmla="*/ 888609 h 2261739"/>
                  <a:gd name="connsiteX90" fmla="*/ 106904 w 1876620"/>
                  <a:gd name="connsiteY90" fmla="*/ 941201 h 2261739"/>
                  <a:gd name="connsiteX91" fmla="*/ 122770 w 1876620"/>
                  <a:gd name="connsiteY91" fmla="*/ 888332 h 2261739"/>
                  <a:gd name="connsiteX92" fmla="*/ 193630 w 1876620"/>
                  <a:gd name="connsiteY92" fmla="*/ 878212 h 2261739"/>
                  <a:gd name="connsiteX93" fmla="*/ 1680264 w 1876620"/>
                  <a:gd name="connsiteY93" fmla="*/ 849459 h 2261739"/>
                  <a:gd name="connsiteX94" fmla="*/ 1648627 w 1876620"/>
                  <a:gd name="connsiteY94" fmla="*/ 975968 h 2261739"/>
                  <a:gd name="connsiteX95" fmla="*/ 1648611 w 1876620"/>
                  <a:gd name="connsiteY95" fmla="*/ 975688 h 2261739"/>
                  <a:gd name="connsiteX96" fmla="*/ 1680264 w 1876620"/>
                  <a:gd name="connsiteY96" fmla="*/ 849459 h 2261739"/>
                  <a:gd name="connsiteX97" fmla="*/ 1876578 w 1876620"/>
                  <a:gd name="connsiteY97" fmla="*/ 601928 h 2261739"/>
                  <a:gd name="connsiteX98" fmla="*/ 1876620 w 1876620"/>
                  <a:gd name="connsiteY98" fmla="*/ 601962 h 2261739"/>
                  <a:gd name="connsiteX99" fmla="*/ 1871955 w 1876620"/>
                  <a:gd name="connsiteY99" fmla="*/ 622949 h 2261739"/>
                  <a:gd name="connsiteX100" fmla="*/ 1876578 w 1876620"/>
                  <a:gd name="connsiteY100" fmla="*/ 601928 h 2261739"/>
                  <a:gd name="connsiteX101" fmla="*/ 356558 w 1876620"/>
                  <a:gd name="connsiteY101" fmla="*/ 362349 h 2261739"/>
                  <a:gd name="connsiteX102" fmla="*/ 356558 w 1876620"/>
                  <a:gd name="connsiteY102" fmla="*/ 362496 h 2261739"/>
                  <a:gd name="connsiteX103" fmla="*/ 245539 w 1876620"/>
                  <a:gd name="connsiteY103" fmla="*/ 368491 h 2261739"/>
                  <a:gd name="connsiteX104" fmla="*/ 245539 w 1876620"/>
                  <a:gd name="connsiteY104" fmla="*/ 368190 h 2261739"/>
                  <a:gd name="connsiteX105" fmla="*/ 356558 w 1876620"/>
                  <a:gd name="connsiteY105" fmla="*/ 362349 h 2261739"/>
                  <a:gd name="connsiteX106" fmla="*/ 1736258 w 1876620"/>
                  <a:gd name="connsiteY106" fmla="*/ 239553 h 2261739"/>
                  <a:gd name="connsiteX107" fmla="*/ 1736312 w 1876620"/>
                  <a:gd name="connsiteY107" fmla="*/ 239616 h 2261739"/>
                  <a:gd name="connsiteX108" fmla="*/ 1745273 w 1876620"/>
                  <a:gd name="connsiteY108" fmla="*/ 373986 h 2261739"/>
                  <a:gd name="connsiteX109" fmla="*/ 1736258 w 1876620"/>
                  <a:gd name="connsiteY109" fmla="*/ 239553 h 2261739"/>
                  <a:gd name="connsiteX110" fmla="*/ 1305806 w 1876620"/>
                  <a:gd name="connsiteY110" fmla="*/ 151186 h 2261739"/>
                  <a:gd name="connsiteX111" fmla="*/ 1321234 w 1876620"/>
                  <a:gd name="connsiteY111" fmla="*/ 157796 h 2261739"/>
                  <a:gd name="connsiteX112" fmla="*/ 1321141 w 1876620"/>
                  <a:gd name="connsiteY112" fmla="*/ 157796 h 2261739"/>
                  <a:gd name="connsiteX113" fmla="*/ 1305806 w 1876620"/>
                  <a:gd name="connsiteY113" fmla="*/ 151186 h 2261739"/>
                  <a:gd name="connsiteX114" fmla="*/ 1695341 w 1876620"/>
                  <a:gd name="connsiteY114" fmla="*/ 134373 h 2261739"/>
                  <a:gd name="connsiteX115" fmla="*/ 1695389 w 1876620"/>
                  <a:gd name="connsiteY115" fmla="*/ 134419 h 2261739"/>
                  <a:gd name="connsiteX116" fmla="*/ 1701235 w 1876620"/>
                  <a:gd name="connsiteY116" fmla="*/ 198706 h 2261739"/>
                  <a:gd name="connsiteX117" fmla="*/ 1725275 w 1876620"/>
                  <a:gd name="connsiteY117" fmla="*/ 226744 h 2261739"/>
                  <a:gd name="connsiteX118" fmla="*/ 1701156 w 1876620"/>
                  <a:gd name="connsiteY118" fmla="*/ 198881 h 2261739"/>
                  <a:gd name="connsiteX119" fmla="*/ 1695341 w 1876620"/>
                  <a:gd name="connsiteY119" fmla="*/ 134373 h 2261739"/>
                  <a:gd name="connsiteX120" fmla="*/ 1085032 w 1876620"/>
                  <a:gd name="connsiteY120" fmla="*/ 127440 h 2261739"/>
                  <a:gd name="connsiteX121" fmla="*/ 1081577 w 1876620"/>
                  <a:gd name="connsiteY121" fmla="*/ 134347 h 2261739"/>
                  <a:gd name="connsiteX122" fmla="*/ 1081496 w 1876620"/>
                  <a:gd name="connsiteY122" fmla="*/ 134344 h 2261739"/>
                  <a:gd name="connsiteX123" fmla="*/ 1085032 w 1876620"/>
                  <a:gd name="connsiteY123" fmla="*/ 127440 h 2261739"/>
                  <a:gd name="connsiteX124" fmla="*/ 1075695 w 1876620"/>
                  <a:gd name="connsiteY124" fmla="*/ 111042 h 2261739"/>
                  <a:gd name="connsiteX125" fmla="*/ 1093234 w 1876620"/>
                  <a:gd name="connsiteY125" fmla="*/ 111042 h 2261739"/>
                  <a:gd name="connsiteX126" fmla="*/ 1093126 w 1876620"/>
                  <a:gd name="connsiteY126" fmla="*/ 111256 h 2261739"/>
                  <a:gd name="connsiteX127" fmla="*/ 1075679 w 1876620"/>
                  <a:gd name="connsiteY127" fmla="*/ 111256 h 2261739"/>
                  <a:gd name="connsiteX128" fmla="*/ 1064044 w 1876620"/>
                  <a:gd name="connsiteY128" fmla="*/ 134344 h 2261739"/>
                  <a:gd name="connsiteX129" fmla="*/ 1064040 w 1876620"/>
                  <a:gd name="connsiteY129" fmla="*/ 134344 h 2261739"/>
                  <a:gd name="connsiteX130" fmla="*/ 1075695 w 1876620"/>
                  <a:gd name="connsiteY130" fmla="*/ 111042 h 2261739"/>
                  <a:gd name="connsiteX131" fmla="*/ 1417518 w 1876620"/>
                  <a:gd name="connsiteY131" fmla="*/ 103205 h 2261739"/>
                  <a:gd name="connsiteX132" fmla="*/ 1391326 w 1876620"/>
                  <a:gd name="connsiteY132" fmla="*/ 111256 h 2261739"/>
                  <a:gd name="connsiteX133" fmla="*/ 1368056 w 1876620"/>
                  <a:gd name="connsiteY133" fmla="*/ 157796 h 2261739"/>
                  <a:gd name="connsiteX134" fmla="*/ 1368004 w 1876620"/>
                  <a:gd name="connsiteY134" fmla="*/ 157796 h 2261739"/>
                  <a:gd name="connsiteX135" fmla="*/ 1391388 w 1876620"/>
                  <a:gd name="connsiteY135" fmla="*/ 111042 h 2261739"/>
                  <a:gd name="connsiteX136" fmla="*/ 1417518 w 1876620"/>
                  <a:gd name="connsiteY136" fmla="*/ 103205 h 2261739"/>
                  <a:gd name="connsiteX137" fmla="*/ 1476287 w 1876620"/>
                  <a:gd name="connsiteY137" fmla="*/ 35366 h 2261739"/>
                  <a:gd name="connsiteX138" fmla="*/ 1479081 w 1876620"/>
                  <a:gd name="connsiteY138" fmla="*/ 29222 h 2261739"/>
                  <a:gd name="connsiteX139" fmla="*/ 1479089 w 1876620"/>
                  <a:gd name="connsiteY139" fmla="*/ 29223 h 2261739"/>
                  <a:gd name="connsiteX140" fmla="*/ 1555081 w 1876620"/>
                  <a:gd name="connsiteY140" fmla="*/ 0 h 2261739"/>
                  <a:gd name="connsiteX141" fmla="*/ 1555113 w 1876620"/>
                  <a:gd name="connsiteY141" fmla="*/ 30 h 2261739"/>
                  <a:gd name="connsiteX142" fmla="*/ 1526791 w 1876620"/>
                  <a:gd name="connsiteY142" fmla="*/ 21211 h 2261739"/>
                  <a:gd name="connsiteX143" fmla="*/ 1555081 w 1876620"/>
                  <a:gd name="connsiteY143" fmla="*/ 0 h 2261739"/>
                  <a:gd name="connsiteX0" fmla="*/ 187078 w 1876620"/>
                  <a:gd name="connsiteY0" fmla="*/ 1531227 h 2261739"/>
                  <a:gd name="connsiteX1" fmla="*/ 187099 w 1876620"/>
                  <a:gd name="connsiteY1" fmla="*/ 1531251 h 2261739"/>
                  <a:gd name="connsiteX2" fmla="*/ 187099 w 1876620"/>
                  <a:gd name="connsiteY2" fmla="*/ 1665597 h 2261739"/>
                  <a:gd name="connsiteX3" fmla="*/ 257285 w 1876620"/>
                  <a:gd name="connsiteY3" fmla="*/ 1694684 h 2261739"/>
                  <a:gd name="connsiteX4" fmla="*/ 266370 w 1876620"/>
                  <a:gd name="connsiteY4" fmla="*/ 1717682 h 2261739"/>
                  <a:gd name="connsiteX5" fmla="*/ 257232 w 1876620"/>
                  <a:gd name="connsiteY5" fmla="*/ 1694843 h 2261739"/>
                  <a:gd name="connsiteX6" fmla="*/ 187078 w 1876620"/>
                  <a:gd name="connsiteY6" fmla="*/ 1665622 h 2261739"/>
                  <a:gd name="connsiteX7" fmla="*/ 187078 w 1876620"/>
                  <a:gd name="connsiteY7" fmla="*/ 1531227 h 2261739"/>
                  <a:gd name="connsiteX8" fmla="*/ 116822 w 1876620"/>
                  <a:gd name="connsiteY8" fmla="*/ 1396912 h 2261739"/>
                  <a:gd name="connsiteX9" fmla="*/ 116914 w 1876620"/>
                  <a:gd name="connsiteY9" fmla="*/ 1397087 h 2261739"/>
                  <a:gd name="connsiteX10" fmla="*/ 93566 w 1876620"/>
                  <a:gd name="connsiteY10" fmla="*/ 1426037 h 2261739"/>
                  <a:gd name="connsiteX11" fmla="*/ 93539 w 1876620"/>
                  <a:gd name="connsiteY11" fmla="*/ 1426006 h 2261739"/>
                  <a:gd name="connsiteX12" fmla="*/ 116822 w 1876620"/>
                  <a:gd name="connsiteY12" fmla="*/ 1396912 h 2261739"/>
                  <a:gd name="connsiteX13" fmla="*/ 1223334 w 1876620"/>
                  <a:gd name="connsiteY13" fmla="*/ 1324350 h 2261739"/>
                  <a:gd name="connsiteX14" fmla="*/ 1263341 w 1876620"/>
                  <a:gd name="connsiteY14" fmla="*/ 1324733 h 2261739"/>
                  <a:gd name="connsiteX15" fmla="*/ 1259025 w 1876620"/>
                  <a:gd name="connsiteY15" fmla="*/ 1525434 h 2261739"/>
                  <a:gd name="connsiteX16" fmla="*/ 1321891 w 1876620"/>
                  <a:gd name="connsiteY16" fmla="*/ 1531251 h 2261739"/>
                  <a:gd name="connsiteX17" fmla="*/ 1336154 w 1876620"/>
                  <a:gd name="connsiteY17" fmla="*/ 1626511 h 2261739"/>
                  <a:gd name="connsiteX18" fmla="*/ 1390200 w 1876620"/>
                  <a:gd name="connsiteY18" fmla="*/ 1618694 h 2261739"/>
                  <a:gd name="connsiteX19" fmla="*/ 1402172 w 1876620"/>
                  <a:gd name="connsiteY19" fmla="*/ 1495345 h 2261739"/>
                  <a:gd name="connsiteX20" fmla="*/ 1385542 w 1876620"/>
                  <a:gd name="connsiteY20" fmla="*/ 1694843 h 2261739"/>
                  <a:gd name="connsiteX21" fmla="*/ 1350465 w 1876620"/>
                  <a:gd name="connsiteY21" fmla="*/ 1724065 h 2261739"/>
                  <a:gd name="connsiteX22" fmla="*/ 1286157 w 1876620"/>
                  <a:gd name="connsiteY22" fmla="*/ 1724065 h 2261739"/>
                  <a:gd name="connsiteX23" fmla="*/ 1268619 w 1876620"/>
                  <a:gd name="connsiteY23" fmla="*/ 1782508 h 2261739"/>
                  <a:gd name="connsiteX24" fmla="*/ 1356311 w 1876620"/>
                  <a:gd name="connsiteY24" fmla="*/ 1817573 h 2261739"/>
                  <a:gd name="connsiteX25" fmla="*/ 1391388 w 1876620"/>
                  <a:gd name="connsiteY25" fmla="*/ 1876016 h 2261739"/>
                  <a:gd name="connsiteX26" fmla="*/ 1461542 w 1876620"/>
                  <a:gd name="connsiteY26" fmla="*/ 1916926 h 2261739"/>
                  <a:gd name="connsiteX27" fmla="*/ 1508312 w 1876620"/>
                  <a:gd name="connsiteY27" fmla="*/ 2039656 h 2261739"/>
                  <a:gd name="connsiteX28" fmla="*/ 1590158 w 1876620"/>
                  <a:gd name="connsiteY28" fmla="*/ 2068878 h 2261739"/>
                  <a:gd name="connsiteX29" fmla="*/ 1590158 w 1876620"/>
                  <a:gd name="connsiteY29" fmla="*/ 2156542 h 2261739"/>
                  <a:gd name="connsiteX30" fmla="*/ 1426465 w 1876620"/>
                  <a:gd name="connsiteY30" fmla="*/ 2156542 h 2261739"/>
                  <a:gd name="connsiteX31" fmla="*/ 1368004 w 1876620"/>
                  <a:gd name="connsiteY31" fmla="*/ 2214985 h 2261739"/>
                  <a:gd name="connsiteX32" fmla="*/ 1309542 w 1876620"/>
                  <a:gd name="connsiteY32" fmla="*/ 2244206 h 2261739"/>
                  <a:gd name="connsiteX33" fmla="*/ 1023080 w 1876620"/>
                  <a:gd name="connsiteY33" fmla="*/ 2261739 h 2261739"/>
                  <a:gd name="connsiteX34" fmla="*/ 888618 w 1876620"/>
                  <a:gd name="connsiteY34" fmla="*/ 2150698 h 2261739"/>
                  <a:gd name="connsiteX35" fmla="*/ 853541 w 1876620"/>
                  <a:gd name="connsiteY35" fmla="*/ 2174075 h 2261739"/>
                  <a:gd name="connsiteX36" fmla="*/ 783387 w 1876620"/>
                  <a:gd name="connsiteY36" fmla="*/ 2162386 h 2261739"/>
                  <a:gd name="connsiteX37" fmla="*/ 754156 w 1876620"/>
                  <a:gd name="connsiteY37" fmla="*/ 2185763 h 2261739"/>
                  <a:gd name="connsiteX38" fmla="*/ 701540 w 1876620"/>
                  <a:gd name="connsiteY38" fmla="*/ 2162386 h 2261739"/>
                  <a:gd name="connsiteX39" fmla="*/ 643079 w 1876620"/>
                  <a:gd name="connsiteY39" fmla="*/ 2092255 h 2261739"/>
                  <a:gd name="connsiteX40" fmla="*/ 619694 w 1876620"/>
                  <a:gd name="connsiteY40" fmla="*/ 2033812 h 2261739"/>
                  <a:gd name="connsiteX41" fmla="*/ 543694 w 1876620"/>
                  <a:gd name="connsiteY41" fmla="*/ 1981213 h 2261739"/>
                  <a:gd name="connsiteX42" fmla="*/ 502771 w 1876620"/>
                  <a:gd name="connsiteY42" fmla="*/ 1893549 h 2261739"/>
                  <a:gd name="connsiteX43" fmla="*/ 385847 w 1876620"/>
                  <a:gd name="connsiteY43" fmla="*/ 1817573 h 2261739"/>
                  <a:gd name="connsiteX44" fmla="*/ 374155 w 1876620"/>
                  <a:gd name="connsiteY44" fmla="*/ 1759130 h 2261739"/>
                  <a:gd name="connsiteX45" fmla="*/ 307053 w 1876620"/>
                  <a:gd name="connsiteY45" fmla="*/ 1736770 h 2261739"/>
                  <a:gd name="connsiteX46" fmla="*/ 328596 w 1876620"/>
                  <a:gd name="connsiteY46" fmla="*/ 1672324 h 2261739"/>
                  <a:gd name="connsiteX47" fmla="*/ 393152 w 1876620"/>
                  <a:gd name="connsiteY47" fmla="*/ 1557611 h 2261739"/>
                  <a:gd name="connsiteX48" fmla="*/ 490361 w 1876620"/>
                  <a:gd name="connsiteY48" fmla="*/ 1571791 h 2261739"/>
                  <a:gd name="connsiteX49" fmla="*/ 526955 w 1876620"/>
                  <a:gd name="connsiteY49" fmla="*/ 1629238 h 2261739"/>
                  <a:gd name="connsiteX50" fmla="*/ 695851 w 1876620"/>
                  <a:gd name="connsiteY50" fmla="*/ 1607241 h 2261739"/>
                  <a:gd name="connsiteX51" fmla="*/ 709738 w 1876620"/>
                  <a:gd name="connsiteY51" fmla="*/ 1647054 h 2261739"/>
                  <a:gd name="connsiteX52" fmla="*/ 780111 w 1876620"/>
                  <a:gd name="connsiteY52" fmla="*/ 1643237 h 2261739"/>
                  <a:gd name="connsiteX53" fmla="*/ 830405 w 1876620"/>
                  <a:gd name="connsiteY53" fmla="*/ 1597606 h 2261739"/>
                  <a:gd name="connsiteX54" fmla="*/ 883325 w 1876620"/>
                  <a:gd name="connsiteY54" fmla="*/ 1595606 h 2261739"/>
                  <a:gd name="connsiteX55" fmla="*/ 882012 w 1876620"/>
                  <a:gd name="connsiteY55" fmla="*/ 1561975 h 2261739"/>
                  <a:gd name="connsiteX56" fmla="*/ 933806 w 1876620"/>
                  <a:gd name="connsiteY56" fmla="*/ 1541250 h 2261739"/>
                  <a:gd name="connsiteX57" fmla="*/ 1044527 w 1876620"/>
                  <a:gd name="connsiteY57" fmla="*/ 1613968 h 2261739"/>
                  <a:gd name="connsiteX58" fmla="*/ 1166695 w 1876620"/>
                  <a:gd name="connsiteY58" fmla="*/ 1472350 h 2261739"/>
                  <a:gd name="connsiteX59" fmla="*/ 1172512 w 1876620"/>
                  <a:gd name="connsiteY59" fmla="*/ 1377817 h 2261739"/>
                  <a:gd name="connsiteX60" fmla="*/ 1211546 w 1876620"/>
                  <a:gd name="connsiteY60" fmla="*/ 1369091 h 2261739"/>
                  <a:gd name="connsiteX61" fmla="*/ 1219803 w 1876620"/>
                  <a:gd name="connsiteY61" fmla="*/ 1330732 h 2261739"/>
                  <a:gd name="connsiteX62" fmla="*/ 1223334 w 1876620"/>
                  <a:gd name="connsiteY62" fmla="*/ 1324350 h 2261739"/>
                  <a:gd name="connsiteX63" fmla="*/ 1535504 w 1876620"/>
                  <a:gd name="connsiteY63" fmla="*/ 1299761 h 2261739"/>
                  <a:gd name="connsiteX64" fmla="*/ 1496619 w 1876620"/>
                  <a:gd name="connsiteY64" fmla="*/ 1344186 h 2261739"/>
                  <a:gd name="connsiteX65" fmla="*/ 1494361 w 1876620"/>
                  <a:gd name="connsiteY65" fmla="*/ 1355474 h 2261739"/>
                  <a:gd name="connsiteX66" fmla="*/ 1496605 w 1876620"/>
                  <a:gd name="connsiteY66" fmla="*/ 1344185 h 2261739"/>
                  <a:gd name="connsiteX67" fmla="*/ 1535504 w 1876620"/>
                  <a:gd name="connsiteY67" fmla="*/ 1299761 h 2261739"/>
                  <a:gd name="connsiteX68" fmla="*/ 47245 w 1876620"/>
                  <a:gd name="connsiteY68" fmla="*/ 1229674 h 2261739"/>
                  <a:gd name="connsiteX69" fmla="*/ 58551 w 1876620"/>
                  <a:gd name="connsiteY69" fmla="*/ 1285829 h 2261739"/>
                  <a:gd name="connsiteX70" fmla="*/ 70524 w 1876620"/>
                  <a:gd name="connsiteY70" fmla="*/ 1308654 h 2261739"/>
                  <a:gd name="connsiteX71" fmla="*/ 58462 w 1876620"/>
                  <a:gd name="connsiteY71" fmla="*/ 1285743 h 2261739"/>
                  <a:gd name="connsiteX72" fmla="*/ 47245 w 1876620"/>
                  <a:gd name="connsiteY72" fmla="*/ 1229674 h 2261739"/>
                  <a:gd name="connsiteX73" fmla="*/ 46728 w 1876620"/>
                  <a:gd name="connsiteY73" fmla="*/ 1227109 h 2261739"/>
                  <a:gd name="connsiteX74" fmla="*/ 46767 w 1876620"/>
                  <a:gd name="connsiteY74" fmla="*/ 1227301 h 2261739"/>
                  <a:gd name="connsiteX75" fmla="*/ 0 w 1876620"/>
                  <a:gd name="connsiteY75" fmla="*/ 1233145 h 2261739"/>
                  <a:gd name="connsiteX76" fmla="*/ 0 w 1876620"/>
                  <a:gd name="connsiteY76" fmla="*/ 1232927 h 2261739"/>
                  <a:gd name="connsiteX77" fmla="*/ 46728 w 1876620"/>
                  <a:gd name="connsiteY77" fmla="*/ 1227109 h 2261739"/>
                  <a:gd name="connsiteX78" fmla="*/ 29250 w 1876620"/>
                  <a:gd name="connsiteY78" fmla="*/ 1092857 h 2261739"/>
                  <a:gd name="connsiteX79" fmla="*/ 16836 w 1876620"/>
                  <a:gd name="connsiteY79" fmla="*/ 1137490 h 2261739"/>
                  <a:gd name="connsiteX80" fmla="*/ 29231 w 1876620"/>
                  <a:gd name="connsiteY80" fmla="*/ 1092882 h 2261739"/>
                  <a:gd name="connsiteX81" fmla="*/ 29250 w 1876620"/>
                  <a:gd name="connsiteY81" fmla="*/ 1092857 h 2261739"/>
                  <a:gd name="connsiteX82" fmla="*/ 1650158 w 1876620"/>
                  <a:gd name="connsiteY82" fmla="*/ 1003677 h 2261739"/>
                  <a:gd name="connsiteX83" fmla="*/ 1654466 w 1876620"/>
                  <a:gd name="connsiteY83" fmla="*/ 1081193 h 2261739"/>
                  <a:gd name="connsiteX84" fmla="*/ 1619389 w 1876620"/>
                  <a:gd name="connsiteY84" fmla="*/ 1203923 h 2261739"/>
                  <a:gd name="connsiteX85" fmla="*/ 1619352 w 1876620"/>
                  <a:gd name="connsiteY85" fmla="*/ 1203965 h 2261739"/>
                  <a:gd name="connsiteX86" fmla="*/ 1654428 w 1876620"/>
                  <a:gd name="connsiteY86" fmla="*/ 1080947 h 2261739"/>
                  <a:gd name="connsiteX87" fmla="*/ 1650158 w 1876620"/>
                  <a:gd name="connsiteY87" fmla="*/ 1003677 h 2261739"/>
                  <a:gd name="connsiteX88" fmla="*/ 193630 w 1876620"/>
                  <a:gd name="connsiteY88" fmla="*/ 878212 h 2261739"/>
                  <a:gd name="connsiteX89" fmla="*/ 122731 w 1876620"/>
                  <a:gd name="connsiteY89" fmla="*/ 888609 h 2261739"/>
                  <a:gd name="connsiteX90" fmla="*/ 106904 w 1876620"/>
                  <a:gd name="connsiteY90" fmla="*/ 941201 h 2261739"/>
                  <a:gd name="connsiteX91" fmla="*/ 122770 w 1876620"/>
                  <a:gd name="connsiteY91" fmla="*/ 888332 h 2261739"/>
                  <a:gd name="connsiteX92" fmla="*/ 193630 w 1876620"/>
                  <a:gd name="connsiteY92" fmla="*/ 878212 h 2261739"/>
                  <a:gd name="connsiteX93" fmla="*/ 1680264 w 1876620"/>
                  <a:gd name="connsiteY93" fmla="*/ 849459 h 2261739"/>
                  <a:gd name="connsiteX94" fmla="*/ 1648627 w 1876620"/>
                  <a:gd name="connsiteY94" fmla="*/ 975968 h 2261739"/>
                  <a:gd name="connsiteX95" fmla="*/ 1648611 w 1876620"/>
                  <a:gd name="connsiteY95" fmla="*/ 975688 h 2261739"/>
                  <a:gd name="connsiteX96" fmla="*/ 1680264 w 1876620"/>
                  <a:gd name="connsiteY96" fmla="*/ 849459 h 2261739"/>
                  <a:gd name="connsiteX97" fmla="*/ 1876578 w 1876620"/>
                  <a:gd name="connsiteY97" fmla="*/ 601928 h 2261739"/>
                  <a:gd name="connsiteX98" fmla="*/ 1876620 w 1876620"/>
                  <a:gd name="connsiteY98" fmla="*/ 601962 h 2261739"/>
                  <a:gd name="connsiteX99" fmla="*/ 1871955 w 1876620"/>
                  <a:gd name="connsiteY99" fmla="*/ 622949 h 2261739"/>
                  <a:gd name="connsiteX100" fmla="*/ 1876578 w 1876620"/>
                  <a:gd name="connsiteY100" fmla="*/ 601928 h 2261739"/>
                  <a:gd name="connsiteX101" fmla="*/ 356558 w 1876620"/>
                  <a:gd name="connsiteY101" fmla="*/ 362349 h 2261739"/>
                  <a:gd name="connsiteX102" fmla="*/ 356558 w 1876620"/>
                  <a:gd name="connsiteY102" fmla="*/ 362496 h 2261739"/>
                  <a:gd name="connsiteX103" fmla="*/ 245539 w 1876620"/>
                  <a:gd name="connsiteY103" fmla="*/ 368491 h 2261739"/>
                  <a:gd name="connsiteX104" fmla="*/ 245539 w 1876620"/>
                  <a:gd name="connsiteY104" fmla="*/ 368190 h 2261739"/>
                  <a:gd name="connsiteX105" fmla="*/ 356558 w 1876620"/>
                  <a:gd name="connsiteY105" fmla="*/ 362349 h 2261739"/>
                  <a:gd name="connsiteX106" fmla="*/ 1736258 w 1876620"/>
                  <a:gd name="connsiteY106" fmla="*/ 239553 h 2261739"/>
                  <a:gd name="connsiteX107" fmla="*/ 1736312 w 1876620"/>
                  <a:gd name="connsiteY107" fmla="*/ 239616 h 2261739"/>
                  <a:gd name="connsiteX108" fmla="*/ 1745273 w 1876620"/>
                  <a:gd name="connsiteY108" fmla="*/ 373986 h 2261739"/>
                  <a:gd name="connsiteX109" fmla="*/ 1736258 w 1876620"/>
                  <a:gd name="connsiteY109" fmla="*/ 239553 h 2261739"/>
                  <a:gd name="connsiteX110" fmla="*/ 1305806 w 1876620"/>
                  <a:gd name="connsiteY110" fmla="*/ 151186 h 2261739"/>
                  <a:gd name="connsiteX111" fmla="*/ 1321234 w 1876620"/>
                  <a:gd name="connsiteY111" fmla="*/ 157796 h 2261739"/>
                  <a:gd name="connsiteX112" fmla="*/ 1321141 w 1876620"/>
                  <a:gd name="connsiteY112" fmla="*/ 157796 h 2261739"/>
                  <a:gd name="connsiteX113" fmla="*/ 1305806 w 1876620"/>
                  <a:gd name="connsiteY113" fmla="*/ 151186 h 2261739"/>
                  <a:gd name="connsiteX114" fmla="*/ 1695341 w 1876620"/>
                  <a:gd name="connsiteY114" fmla="*/ 134373 h 2261739"/>
                  <a:gd name="connsiteX115" fmla="*/ 1695389 w 1876620"/>
                  <a:gd name="connsiteY115" fmla="*/ 134419 h 2261739"/>
                  <a:gd name="connsiteX116" fmla="*/ 1701235 w 1876620"/>
                  <a:gd name="connsiteY116" fmla="*/ 198706 h 2261739"/>
                  <a:gd name="connsiteX117" fmla="*/ 1725275 w 1876620"/>
                  <a:gd name="connsiteY117" fmla="*/ 226744 h 2261739"/>
                  <a:gd name="connsiteX118" fmla="*/ 1701156 w 1876620"/>
                  <a:gd name="connsiteY118" fmla="*/ 198881 h 2261739"/>
                  <a:gd name="connsiteX119" fmla="*/ 1695341 w 1876620"/>
                  <a:gd name="connsiteY119" fmla="*/ 134373 h 2261739"/>
                  <a:gd name="connsiteX120" fmla="*/ 1085032 w 1876620"/>
                  <a:gd name="connsiteY120" fmla="*/ 127440 h 2261739"/>
                  <a:gd name="connsiteX121" fmla="*/ 1081577 w 1876620"/>
                  <a:gd name="connsiteY121" fmla="*/ 134347 h 2261739"/>
                  <a:gd name="connsiteX122" fmla="*/ 1081496 w 1876620"/>
                  <a:gd name="connsiteY122" fmla="*/ 134344 h 2261739"/>
                  <a:gd name="connsiteX123" fmla="*/ 1085032 w 1876620"/>
                  <a:gd name="connsiteY123" fmla="*/ 127440 h 2261739"/>
                  <a:gd name="connsiteX124" fmla="*/ 1075695 w 1876620"/>
                  <a:gd name="connsiteY124" fmla="*/ 111042 h 2261739"/>
                  <a:gd name="connsiteX125" fmla="*/ 1093234 w 1876620"/>
                  <a:gd name="connsiteY125" fmla="*/ 111042 h 2261739"/>
                  <a:gd name="connsiteX126" fmla="*/ 1093126 w 1876620"/>
                  <a:gd name="connsiteY126" fmla="*/ 111256 h 2261739"/>
                  <a:gd name="connsiteX127" fmla="*/ 1075679 w 1876620"/>
                  <a:gd name="connsiteY127" fmla="*/ 111256 h 2261739"/>
                  <a:gd name="connsiteX128" fmla="*/ 1064044 w 1876620"/>
                  <a:gd name="connsiteY128" fmla="*/ 134344 h 2261739"/>
                  <a:gd name="connsiteX129" fmla="*/ 1064040 w 1876620"/>
                  <a:gd name="connsiteY129" fmla="*/ 134344 h 2261739"/>
                  <a:gd name="connsiteX130" fmla="*/ 1075695 w 1876620"/>
                  <a:gd name="connsiteY130" fmla="*/ 111042 h 2261739"/>
                  <a:gd name="connsiteX131" fmla="*/ 1417518 w 1876620"/>
                  <a:gd name="connsiteY131" fmla="*/ 103205 h 2261739"/>
                  <a:gd name="connsiteX132" fmla="*/ 1391326 w 1876620"/>
                  <a:gd name="connsiteY132" fmla="*/ 111256 h 2261739"/>
                  <a:gd name="connsiteX133" fmla="*/ 1368056 w 1876620"/>
                  <a:gd name="connsiteY133" fmla="*/ 157796 h 2261739"/>
                  <a:gd name="connsiteX134" fmla="*/ 1368004 w 1876620"/>
                  <a:gd name="connsiteY134" fmla="*/ 157796 h 2261739"/>
                  <a:gd name="connsiteX135" fmla="*/ 1391388 w 1876620"/>
                  <a:gd name="connsiteY135" fmla="*/ 111042 h 2261739"/>
                  <a:gd name="connsiteX136" fmla="*/ 1417518 w 1876620"/>
                  <a:gd name="connsiteY136" fmla="*/ 103205 h 2261739"/>
                  <a:gd name="connsiteX137" fmla="*/ 1479089 w 1876620"/>
                  <a:gd name="connsiteY137" fmla="*/ 29223 h 2261739"/>
                  <a:gd name="connsiteX138" fmla="*/ 1479081 w 1876620"/>
                  <a:gd name="connsiteY138" fmla="*/ 29222 h 2261739"/>
                  <a:gd name="connsiteX139" fmla="*/ 1479089 w 1876620"/>
                  <a:gd name="connsiteY139" fmla="*/ 29223 h 2261739"/>
                  <a:gd name="connsiteX140" fmla="*/ 1555081 w 1876620"/>
                  <a:gd name="connsiteY140" fmla="*/ 0 h 2261739"/>
                  <a:gd name="connsiteX141" fmla="*/ 1555113 w 1876620"/>
                  <a:gd name="connsiteY141" fmla="*/ 30 h 2261739"/>
                  <a:gd name="connsiteX142" fmla="*/ 1526791 w 1876620"/>
                  <a:gd name="connsiteY142" fmla="*/ 21211 h 2261739"/>
                  <a:gd name="connsiteX143" fmla="*/ 1555081 w 1876620"/>
                  <a:gd name="connsiteY143" fmla="*/ 0 h 2261739"/>
                  <a:gd name="connsiteX0" fmla="*/ 187078 w 1876620"/>
                  <a:gd name="connsiteY0" fmla="*/ 1531227 h 2261739"/>
                  <a:gd name="connsiteX1" fmla="*/ 187099 w 1876620"/>
                  <a:gd name="connsiteY1" fmla="*/ 1531251 h 2261739"/>
                  <a:gd name="connsiteX2" fmla="*/ 187099 w 1876620"/>
                  <a:gd name="connsiteY2" fmla="*/ 1665597 h 2261739"/>
                  <a:gd name="connsiteX3" fmla="*/ 257285 w 1876620"/>
                  <a:gd name="connsiteY3" fmla="*/ 1694684 h 2261739"/>
                  <a:gd name="connsiteX4" fmla="*/ 266370 w 1876620"/>
                  <a:gd name="connsiteY4" fmla="*/ 1717682 h 2261739"/>
                  <a:gd name="connsiteX5" fmla="*/ 257232 w 1876620"/>
                  <a:gd name="connsiteY5" fmla="*/ 1694843 h 2261739"/>
                  <a:gd name="connsiteX6" fmla="*/ 187078 w 1876620"/>
                  <a:gd name="connsiteY6" fmla="*/ 1665622 h 2261739"/>
                  <a:gd name="connsiteX7" fmla="*/ 187078 w 1876620"/>
                  <a:gd name="connsiteY7" fmla="*/ 1531227 h 2261739"/>
                  <a:gd name="connsiteX8" fmla="*/ 116822 w 1876620"/>
                  <a:gd name="connsiteY8" fmla="*/ 1396912 h 2261739"/>
                  <a:gd name="connsiteX9" fmla="*/ 116914 w 1876620"/>
                  <a:gd name="connsiteY9" fmla="*/ 1397087 h 2261739"/>
                  <a:gd name="connsiteX10" fmla="*/ 93566 w 1876620"/>
                  <a:gd name="connsiteY10" fmla="*/ 1426037 h 2261739"/>
                  <a:gd name="connsiteX11" fmla="*/ 93539 w 1876620"/>
                  <a:gd name="connsiteY11" fmla="*/ 1426006 h 2261739"/>
                  <a:gd name="connsiteX12" fmla="*/ 116822 w 1876620"/>
                  <a:gd name="connsiteY12" fmla="*/ 1396912 h 2261739"/>
                  <a:gd name="connsiteX13" fmla="*/ 1223334 w 1876620"/>
                  <a:gd name="connsiteY13" fmla="*/ 1324350 h 2261739"/>
                  <a:gd name="connsiteX14" fmla="*/ 1263341 w 1876620"/>
                  <a:gd name="connsiteY14" fmla="*/ 1324733 h 2261739"/>
                  <a:gd name="connsiteX15" fmla="*/ 1259025 w 1876620"/>
                  <a:gd name="connsiteY15" fmla="*/ 1525434 h 2261739"/>
                  <a:gd name="connsiteX16" fmla="*/ 1321891 w 1876620"/>
                  <a:gd name="connsiteY16" fmla="*/ 1531251 h 2261739"/>
                  <a:gd name="connsiteX17" fmla="*/ 1336154 w 1876620"/>
                  <a:gd name="connsiteY17" fmla="*/ 1626511 h 2261739"/>
                  <a:gd name="connsiteX18" fmla="*/ 1390200 w 1876620"/>
                  <a:gd name="connsiteY18" fmla="*/ 1618694 h 2261739"/>
                  <a:gd name="connsiteX19" fmla="*/ 1402172 w 1876620"/>
                  <a:gd name="connsiteY19" fmla="*/ 1495345 h 2261739"/>
                  <a:gd name="connsiteX20" fmla="*/ 1385542 w 1876620"/>
                  <a:gd name="connsiteY20" fmla="*/ 1694843 h 2261739"/>
                  <a:gd name="connsiteX21" fmla="*/ 1350465 w 1876620"/>
                  <a:gd name="connsiteY21" fmla="*/ 1724065 h 2261739"/>
                  <a:gd name="connsiteX22" fmla="*/ 1286157 w 1876620"/>
                  <a:gd name="connsiteY22" fmla="*/ 1724065 h 2261739"/>
                  <a:gd name="connsiteX23" fmla="*/ 1268619 w 1876620"/>
                  <a:gd name="connsiteY23" fmla="*/ 1782508 h 2261739"/>
                  <a:gd name="connsiteX24" fmla="*/ 1356311 w 1876620"/>
                  <a:gd name="connsiteY24" fmla="*/ 1817573 h 2261739"/>
                  <a:gd name="connsiteX25" fmla="*/ 1391388 w 1876620"/>
                  <a:gd name="connsiteY25" fmla="*/ 1876016 h 2261739"/>
                  <a:gd name="connsiteX26" fmla="*/ 1461542 w 1876620"/>
                  <a:gd name="connsiteY26" fmla="*/ 1916926 h 2261739"/>
                  <a:gd name="connsiteX27" fmla="*/ 1508312 w 1876620"/>
                  <a:gd name="connsiteY27" fmla="*/ 2039656 h 2261739"/>
                  <a:gd name="connsiteX28" fmla="*/ 1590158 w 1876620"/>
                  <a:gd name="connsiteY28" fmla="*/ 2068878 h 2261739"/>
                  <a:gd name="connsiteX29" fmla="*/ 1590158 w 1876620"/>
                  <a:gd name="connsiteY29" fmla="*/ 2156542 h 2261739"/>
                  <a:gd name="connsiteX30" fmla="*/ 1426465 w 1876620"/>
                  <a:gd name="connsiteY30" fmla="*/ 2156542 h 2261739"/>
                  <a:gd name="connsiteX31" fmla="*/ 1368004 w 1876620"/>
                  <a:gd name="connsiteY31" fmla="*/ 2214985 h 2261739"/>
                  <a:gd name="connsiteX32" fmla="*/ 1309542 w 1876620"/>
                  <a:gd name="connsiteY32" fmla="*/ 2244206 h 2261739"/>
                  <a:gd name="connsiteX33" fmla="*/ 1023080 w 1876620"/>
                  <a:gd name="connsiteY33" fmla="*/ 2261739 h 2261739"/>
                  <a:gd name="connsiteX34" fmla="*/ 888618 w 1876620"/>
                  <a:gd name="connsiteY34" fmla="*/ 2150698 h 2261739"/>
                  <a:gd name="connsiteX35" fmla="*/ 853541 w 1876620"/>
                  <a:gd name="connsiteY35" fmla="*/ 2174075 h 2261739"/>
                  <a:gd name="connsiteX36" fmla="*/ 783387 w 1876620"/>
                  <a:gd name="connsiteY36" fmla="*/ 2162386 h 2261739"/>
                  <a:gd name="connsiteX37" fmla="*/ 754156 w 1876620"/>
                  <a:gd name="connsiteY37" fmla="*/ 2185763 h 2261739"/>
                  <a:gd name="connsiteX38" fmla="*/ 701540 w 1876620"/>
                  <a:gd name="connsiteY38" fmla="*/ 2162386 h 2261739"/>
                  <a:gd name="connsiteX39" fmla="*/ 643079 w 1876620"/>
                  <a:gd name="connsiteY39" fmla="*/ 2092255 h 2261739"/>
                  <a:gd name="connsiteX40" fmla="*/ 619694 w 1876620"/>
                  <a:gd name="connsiteY40" fmla="*/ 2033812 h 2261739"/>
                  <a:gd name="connsiteX41" fmla="*/ 543694 w 1876620"/>
                  <a:gd name="connsiteY41" fmla="*/ 1981213 h 2261739"/>
                  <a:gd name="connsiteX42" fmla="*/ 502771 w 1876620"/>
                  <a:gd name="connsiteY42" fmla="*/ 1893549 h 2261739"/>
                  <a:gd name="connsiteX43" fmla="*/ 385847 w 1876620"/>
                  <a:gd name="connsiteY43" fmla="*/ 1817573 h 2261739"/>
                  <a:gd name="connsiteX44" fmla="*/ 374155 w 1876620"/>
                  <a:gd name="connsiteY44" fmla="*/ 1759130 h 2261739"/>
                  <a:gd name="connsiteX45" fmla="*/ 307053 w 1876620"/>
                  <a:gd name="connsiteY45" fmla="*/ 1736770 h 2261739"/>
                  <a:gd name="connsiteX46" fmla="*/ 328596 w 1876620"/>
                  <a:gd name="connsiteY46" fmla="*/ 1672324 h 2261739"/>
                  <a:gd name="connsiteX47" fmla="*/ 393152 w 1876620"/>
                  <a:gd name="connsiteY47" fmla="*/ 1557611 h 2261739"/>
                  <a:gd name="connsiteX48" fmla="*/ 490361 w 1876620"/>
                  <a:gd name="connsiteY48" fmla="*/ 1571791 h 2261739"/>
                  <a:gd name="connsiteX49" fmla="*/ 526955 w 1876620"/>
                  <a:gd name="connsiteY49" fmla="*/ 1629238 h 2261739"/>
                  <a:gd name="connsiteX50" fmla="*/ 695851 w 1876620"/>
                  <a:gd name="connsiteY50" fmla="*/ 1607241 h 2261739"/>
                  <a:gd name="connsiteX51" fmla="*/ 709738 w 1876620"/>
                  <a:gd name="connsiteY51" fmla="*/ 1647054 h 2261739"/>
                  <a:gd name="connsiteX52" fmla="*/ 780111 w 1876620"/>
                  <a:gd name="connsiteY52" fmla="*/ 1643237 h 2261739"/>
                  <a:gd name="connsiteX53" fmla="*/ 830405 w 1876620"/>
                  <a:gd name="connsiteY53" fmla="*/ 1597606 h 2261739"/>
                  <a:gd name="connsiteX54" fmla="*/ 883325 w 1876620"/>
                  <a:gd name="connsiteY54" fmla="*/ 1595606 h 2261739"/>
                  <a:gd name="connsiteX55" fmla="*/ 882012 w 1876620"/>
                  <a:gd name="connsiteY55" fmla="*/ 1561975 h 2261739"/>
                  <a:gd name="connsiteX56" fmla="*/ 933806 w 1876620"/>
                  <a:gd name="connsiteY56" fmla="*/ 1541250 h 2261739"/>
                  <a:gd name="connsiteX57" fmla="*/ 1044527 w 1876620"/>
                  <a:gd name="connsiteY57" fmla="*/ 1613968 h 2261739"/>
                  <a:gd name="connsiteX58" fmla="*/ 1166695 w 1876620"/>
                  <a:gd name="connsiteY58" fmla="*/ 1472350 h 2261739"/>
                  <a:gd name="connsiteX59" fmla="*/ 1172512 w 1876620"/>
                  <a:gd name="connsiteY59" fmla="*/ 1377817 h 2261739"/>
                  <a:gd name="connsiteX60" fmla="*/ 1211546 w 1876620"/>
                  <a:gd name="connsiteY60" fmla="*/ 1369091 h 2261739"/>
                  <a:gd name="connsiteX61" fmla="*/ 1219803 w 1876620"/>
                  <a:gd name="connsiteY61" fmla="*/ 1330732 h 2261739"/>
                  <a:gd name="connsiteX62" fmla="*/ 1223334 w 1876620"/>
                  <a:gd name="connsiteY62" fmla="*/ 1324350 h 2261739"/>
                  <a:gd name="connsiteX63" fmla="*/ 1535504 w 1876620"/>
                  <a:gd name="connsiteY63" fmla="*/ 1299761 h 2261739"/>
                  <a:gd name="connsiteX64" fmla="*/ 1496619 w 1876620"/>
                  <a:gd name="connsiteY64" fmla="*/ 1344186 h 2261739"/>
                  <a:gd name="connsiteX65" fmla="*/ 1494361 w 1876620"/>
                  <a:gd name="connsiteY65" fmla="*/ 1355474 h 2261739"/>
                  <a:gd name="connsiteX66" fmla="*/ 1496605 w 1876620"/>
                  <a:gd name="connsiteY66" fmla="*/ 1344185 h 2261739"/>
                  <a:gd name="connsiteX67" fmla="*/ 1535504 w 1876620"/>
                  <a:gd name="connsiteY67" fmla="*/ 1299761 h 2261739"/>
                  <a:gd name="connsiteX68" fmla="*/ 47245 w 1876620"/>
                  <a:gd name="connsiteY68" fmla="*/ 1229674 h 2261739"/>
                  <a:gd name="connsiteX69" fmla="*/ 58551 w 1876620"/>
                  <a:gd name="connsiteY69" fmla="*/ 1285829 h 2261739"/>
                  <a:gd name="connsiteX70" fmla="*/ 70524 w 1876620"/>
                  <a:gd name="connsiteY70" fmla="*/ 1308654 h 2261739"/>
                  <a:gd name="connsiteX71" fmla="*/ 58462 w 1876620"/>
                  <a:gd name="connsiteY71" fmla="*/ 1285743 h 2261739"/>
                  <a:gd name="connsiteX72" fmla="*/ 47245 w 1876620"/>
                  <a:gd name="connsiteY72" fmla="*/ 1229674 h 2261739"/>
                  <a:gd name="connsiteX73" fmla="*/ 46728 w 1876620"/>
                  <a:gd name="connsiteY73" fmla="*/ 1227109 h 2261739"/>
                  <a:gd name="connsiteX74" fmla="*/ 46767 w 1876620"/>
                  <a:gd name="connsiteY74" fmla="*/ 1227301 h 2261739"/>
                  <a:gd name="connsiteX75" fmla="*/ 0 w 1876620"/>
                  <a:gd name="connsiteY75" fmla="*/ 1233145 h 2261739"/>
                  <a:gd name="connsiteX76" fmla="*/ 0 w 1876620"/>
                  <a:gd name="connsiteY76" fmla="*/ 1232927 h 2261739"/>
                  <a:gd name="connsiteX77" fmla="*/ 46728 w 1876620"/>
                  <a:gd name="connsiteY77" fmla="*/ 1227109 h 2261739"/>
                  <a:gd name="connsiteX78" fmla="*/ 29250 w 1876620"/>
                  <a:gd name="connsiteY78" fmla="*/ 1092857 h 2261739"/>
                  <a:gd name="connsiteX79" fmla="*/ 16836 w 1876620"/>
                  <a:gd name="connsiteY79" fmla="*/ 1137490 h 2261739"/>
                  <a:gd name="connsiteX80" fmla="*/ 29231 w 1876620"/>
                  <a:gd name="connsiteY80" fmla="*/ 1092882 h 2261739"/>
                  <a:gd name="connsiteX81" fmla="*/ 29250 w 1876620"/>
                  <a:gd name="connsiteY81" fmla="*/ 1092857 h 2261739"/>
                  <a:gd name="connsiteX82" fmla="*/ 1650158 w 1876620"/>
                  <a:gd name="connsiteY82" fmla="*/ 1003677 h 2261739"/>
                  <a:gd name="connsiteX83" fmla="*/ 1654466 w 1876620"/>
                  <a:gd name="connsiteY83" fmla="*/ 1081193 h 2261739"/>
                  <a:gd name="connsiteX84" fmla="*/ 1619389 w 1876620"/>
                  <a:gd name="connsiteY84" fmla="*/ 1203923 h 2261739"/>
                  <a:gd name="connsiteX85" fmla="*/ 1619352 w 1876620"/>
                  <a:gd name="connsiteY85" fmla="*/ 1203965 h 2261739"/>
                  <a:gd name="connsiteX86" fmla="*/ 1654428 w 1876620"/>
                  <a:gd name="connsiteY86" fmla="*/ 1080947 h 2261739"/>
                  <a:gd name="connsiteX87" fmla="*/ 1650158 w 1876620"/>
                  <a:gd name="connsiteY87" fmla="*/ 1003677 h 2261739"/>
                  <a:gd name="connsiteX88" fmla="*/ 193630 w 1876620"/>
                  <a:gd name="connsiteY88" fmla="*/ 878212 h 2261739"/>
                  <a:gd name="connsiteX89" fmla="*/ 122731 w 1876620"/>
                  <a:gd name="connsiteY89" fmla="*/ 888609 h 2261739"/>
                  <a:gd name="connsiteX90" fmla="*/ 106904 w 1876620"/>
                  <a:gd name="connsiteY90" fmla="*/ 941201 h 2261739"/>
                  <a:gd name="connsiteX91" fmla="*/ 122770 w 1876620"/>
                  <a:gd name="connsiteY91" fmla="*/ 888332 h 2261739"/>
                  <a:gd name="connsiteX92" fmla="*/ 193630 w 1876620"/>
                  <a:gd name="connsiteY92" fmla="*/ 878212 h 2261739"/>
                  <a:gd name="connsiteX93" fmla="*/ 1680264 w 1876620"/>
                  <a:gd name="connsiteY93" fmla="*/ 849459 h 2261739"/>
                  <a:gd name="connsiteX94" fmla="*/ 1648627 w 1876620"/>
                  <a:gd name="connsiteY94" fmla="*/ 975968 h 2261739"/>
                  <a:gd name="connsiteX95" fmla="*/ 1648611 w 1876620"/>
                  <a:gd name="connsiteY95" fmla="*/ 975688 h 2261739"/>
                  <a:gd name="connsiteX96" fmla="*/ 1680264 w 1876620"/>
                  <a:gd name="connsiteY96" fmla="*/ 849459 h 2261739"/>
                  <a:gd name="connsiteX97" fmla="*/ 1876578 w 1876620"/>
                  <a:gd name="connsiteY97" fmla="*/ 601928 h 2261739"/>
                  <a:gd name="connsiteX98" fmla="*/ 1876620 w 1876620"/>
                  <a:gd name="connsiteY98" fmla="*/ 601962 h 2261739"/>
                  <a:gd name="connsiteX99" fmla="*/ 1871955 w 1876620"/>
                  <a:gd name="connsiteY99" fmla="*/ 622949 h 2261739"/>
                  <a:gd name="connsiteX100" fmla="*/ 1876578 w 1876620"/>
                  <a:gd name="connsiteY100" fmla="*/ 601928 h 2261739"/>
                  <a:gd name="connsiteX101" fmla="*/ 356558 w 1876620"/>
                  <a:gd name="connsiteY101" fmla="*/ 362349 h 2261739"/>
                  <a:gd name="connsiteX102" fmla="*/ 356558 w 1876620"/>
                  <a:gd name="connsiteY102" fmla="*/ 362496 h 2261739"/>
                  <a:gd name="connsiteX103" fmla="*/ 245539 w 1876620"/>
                  <a:gd name="connsiteY103" fmla="*/ 368491 h 2261739"/>
                  <a:gd name="connsiteX104" fmla="*/ 245539 w 1876620"/>
                  <a:gd name="connsiteY104" fmla="*/ 368190 h 2261739"/>
                  <a:gd name="connsiteX105" fmla="*/ 356558 w 1876620"/>
                  <a:gd name="connsiteY105" fmla="*/ 362349 h 2261739"/>
                  <a:gd name="connsiteX106" fmla="*/ 1736258 w 1876620"/>
                  <a:gd name="connsiteY106" fmla="*/ 239553 h 2261739"/>
                  <a:gd name="connsiteX107" fmla="*/ 1736312 w 1876620"/>
                  <a:gd name="connsiteY107" fmla="*/ 239616 h 2261739"/>
                  <a:gd name="connsiteX108" fmla="*/ 1745273 w 1876620"/>
                  <a:gd name="connsiteY108" fmla="*/ 373986 h 2261739"/>
                  <a:gd name="connsiteX109" fmla="*/ 1736258 w 1876620"/>
                  <a:gd name="connsiteY109" fmla="*/ 239553 h 2261739"/>
                  <a:gd name="connsiteX110" fmla="*/ 1305806 w 1876620"/>
                  <a:gd name="connsiteY110" fmla="*/ 151186 h 2261739"/>
                  <a:gd name="connsiteX111" fmla="*/ 1321234 w 1876620"/>
                  <a:gd name="connsiteY111" fmla="*/ 157796 h 2261739"/>
                  <a:gd name="connsiteX112" fmla="*/ 1321141 w 1876620"/>
                  <a:gd name="connsiteY112" fmla="*/ 157796 h 2261739"/>
                  <a:gd name="connsiteX113" fmla="*/ 1305806 w 1876620"/>
                  <a:gd name="connsiteY113" fmla="*/ 151186 h 2261739"/>
                  <a:gd name="connsiteX114" fmla="*/ 1695341 w 1876620"/>
                  <a:gd name="connsiteY114" fmla="*/ 134373 h 2261739"/>
                  <a:gd name="connsiteX115" fmla="*/ 1695389 w 1876620"/>
                  <a:gd name="connsiteY115" fmla="*/ 134419 h 2261739"/>
                  <a:gd name="connsiteX116" fmla="*/ 1701235 w 1876620"/>
                  <a:gd name="connsiteY116" fmla="*/ 198706 h 2261739"/>
                  <a:gd name="connsiteX117" fmla="*/ 1725275 w 1876620"/>
                  <a:gd name="connsiteY117" fmla="*/ 226744 h 2261739"/>
                  <a:gd name="connsiteX118" fmla="*/ 1701156 w 1876620"/>
                  <a:gd name="connsiteY118" fmla="*/ 198881 h 2261739"/>
                  <a:gd name="connsiteX119" fmla="*/ 1695341 w 1876620"/>
                  <a:gd name="connsiteY119" fmla="*/ 134373 h 2261739"/>
                  <a:gd name="connsiteX120" fmla="*/ 1085032 w 1876620"/>
                  <a:gd name="connsiteY120" fmla="*/ 127440 h 2261739"/>
                  <a:gd name="connsiteX121" fmla="*/ 1081577 w 1876620"/>
                  <a:gd name="connsiteY121" fmla="*/ 134347 h 2261739"/>
                  <a:gd name="connsiteX122" fmla="*/ 1081496 w 1876620"/>
                  <a:gd name="connsiteY122" fmla="*/ 134344 h 2261739"/>
                  <a:gd name="connsiteX123" fmla="*/ 1085032 w 1876620"/>
                  <a:gd name="connsiteY123" fmla="*/ 127440 h 2261739"/>
                  <a:gd name="connsiteX124" fmla="*/ 1075695 w 1876620"/>
                  <a:gd name="connsiteY124" fmla="*/ 111042 h 2261739"/>
                  <a:gd name="connsiteX125" fmla="*/ 1093234 w 1876620"/>
                  <a:gd name="connsiteY125" fmla="*/ 111042 h 2261739"/>
                  <a:gd name="connsiteX126" fmla="*/ 1093126 w 1876620"/>
                  <a:gd name="connsiteY126" fmla="*/ 111256 h 2261739"/>
                  <a:gd name="connsiteX127" fmla="*/ 1075679 w 1876620"/>
                  <a:gd name="connsiteY127" fmla="*/ 111256 h 2261739"/>
                  <a:gd name="connsiteX128" fmla="*/ 1064044 w 1876620"/>
                  <a:gd name="connsiteY128" fmla="*/ 134344 h 2261739"/>
                  <a:gd name="connsiteX129" fmla="*/ 1064040 w 1876620"/>
                  <a:gd name="connsiteY129" fmla="*/ 134344 h 2261739"/>
                  <a:gd name="connsiteX130" fmla="*/ 1075695 w 1876620"/>
                  <a:gd name="connsiteY130" fmla="*/ 111042 h 2261739"/>
                  <a:gd name="connsiteX131" fmla="*/ 1417518 w 1876620"/>
                  <a:gd name="connsiteY131" fmla="*/ 103205 h 2261739"/>
                  <a:gd name="connsiteX132" fmla="*/ 1391326 w 1876620"/>
                  <a:gd name="connsiteY132" fmla="*/ 111256 h 2261739"/>
                  <a:gd name="connsiteX133" fmla="*/ 1368056 w 1876620"/>
                  <a:gd name="connsiteY133" fmla="*/ 157796 h 2261739"/>
                  <a:gd name="connsiteX134" fmla="*/ 1368004 w 1876620"/>
                  <a:gd name="connsiteY134" fmla="*/ 157796 h 2261739"/>
                  <a:gd name="connsiteX135" fmla="*/ 1391388 w 1876620"/>
                  <a:gd name="connsiteY135" fmla="*/ 111042 h 2261739"/>
                  <a:gd name="connsiteX136" fmla="*/ 1417518 w 1876620"/>
                  <a:gd name="connsiteY136" fmla="*/ 103205 h 2261739"/>
                  <a:gd name="connsiteX137" fmla="*/ 1555081 w 1876620"/>
                  <a:gd name="connsiteY137" fmla="*/ 0 h 2261739"/>
                  <a:gd name="connsiteX138" fmla="*/ 1555113 w 1876620"/>
                  <a:gd name="connsiteY138" fmla="*/ 30 h 2261739"/>
                  <a:gd name="connsiteX139" fmla="*/ 1526791 w 1876620"/>
                  <a:gd name="connsiteY139" fmla="*/ 21211 h 2261739"/>
                  <a:gd name="connsiteX140" fmla="*/ 1555081 w 1876620"/>
                  <a:gd name="connsiteY140" fmla="*/ 0 h 2261739"/>
                  <a:gd name="connsiteX0" fmla="*/ 187078 w 1876620"/>
                  <a:gd name="connsiteY0" fmla="*/ 1531227 h 2261739"/>
                  <a:gd name="connsiteX1" fmla="*/ 187099 w 1876620"/>
                  <a:gd name="connsiteY1" fmla="*/ 1531251 h 2261739"/>
                  <a:gd name="connsiteX2" fmla="*/ 187099 w 1876620"/>
                  <a:gd name="connsiteY2" fmla="*/ 1665597 h 2261739"/>
                  <a:gd name="connsiteX3" fmla="*/ 257285 w 1876620"/>
                  <a:gd name="connsiteY3" fmla="*/ 1694684 h 2261739"/>
                  <a:gd name="connsiteX4" fmla="*/ 266370 w 1876620"/>
                  <a:gd name="connsiteY4" fmla="*/ 1717682 h 2261739"/>
                  <a:gd name="connsiteX5" fmla="*/ 257232 w 1876620"/>
                  <a:gd name="connsiteY5" fmla="*/ 1694843 h 2261739"/>
                  <a:gd name="connsiteX6" fmla="*/ 187078 w 1876620"/>
                  <a:gd name="connsiteY6" fmla="*/ 1665622 h 2261739"/>
                  <a:gd name="connsiteX7" fmla="*/ 187078 w 1876620"/>
                  <a:gd name="connsiteY7" fmla="*/ 1531227 h 2261739"/>
                  <a:gd name="connsiteX8" fmla="*/ 116822 w 1876620"/>
                  <a:gd name="connsiteY8" fmla="*/ 1396912 h 2261739"/>
                  <a:gd name="connsiteX9" fmla="*/ 116914 w 1876620"/>
                  <a:gd name="connsiteY9" fmla="*/ 1397087 h 2261739"/>
                  <a:gd name="connsiteX10" fmla="*/ 93566 w 1876620"/>
                  <a:gd name="connsiteY10" fmla="*/ 1426037 h 2261739"/>
                  <a:gd name="connsiteX11" fmla="*/ 93539 w 1876620"/>
                  <a:gd name="connsiteY11" fmla="*/ 1426006 h 2261739"/>
                  <a:gd name="connsiteX12" fmla="*/ 116822 w 1876620"/>
                  <a:gd name="connsiteY12" fmla="*/ 1396912 h 2261739"/>
                  <a:gd name="connsiteX13" fmla="*/ 1223334 w 1876620"/>
                  <a:gd name="connsiteY13" fmla="*/ 1324350 h 2261739"/>
                  <a:gd name="connsiteX14" fmla="*/ 1263341 w 1876620"/>
                  <a:gd name="connsiteY14" fmla="*/ 1324733 h 2261739"/>
                  <a:gd name="connsiteX15" fmla="*/ 1259025 w 1876620"/>
                  <a:gd name="connsiteY15" fmla="*/ 1525434 h 2261739"/>
                  <a:gd name="connsiteX16" fmla="*/ 1321891 w 1876620"/>
                  <a:gd name="connsiteY16" fmla="*/ 1531251 h 2261739"/>
                  <a:gd name="connsiteX17" fmla="*/ 1336154 w 1876620"/>
                  <a:gd name="connsiteY17" fmla="*/ 1626511 h 2261739"/>
                  <a:gd name="connsiteX18" fmla="*/ 1390200 w 1876620"/>
                  <a:gd name="connsiteY18" fmla="*/ 1618694 h 2261739"/>
                  <a:gd name="connsiteX19" fmla="*/ 1402172 w 1876620"/>
                  <a:gd name="connsiteY19" fmla="*/ 1495345 h 2261739"/>
                  <a:gd name="connsiteX20" fmla="*/ 1385542 w 1876620"/>
                  <a:gd name="connsiteY20" fmla="*/ 1694843 h 2261739"/>
                  <a:gd name="connsiteX21" fmla="*/ 1350465 w 1876620"/>
                  <a:gd name="connsiteY21" fmla="*/ 1724065 h 2261739"/>
                  <a:gd name="connsiteX22" fmla="*/ 1286157 w 1876620"/>
                  <a:gd name="connsiteY22" fmla="*/ 1724065 h 2261739"/>
                  <a:gd name="connsiteX23" fmla="*/ 1268619 w 1876620"/>
                  <a:gd name="connsiteY23" fmla="*/ 1782508 h 2261739"/>
                  <a:gd name="connsiteX24" fmla="*/ 1356311 w 1876620"/>
                  <a:gd name="connsiteY24" fmla="*/ 1817573 h 2261739"/>
                  <a:gd name="connsiteX25" fmla="*/ 1391388 w 1876620"/>
                  <a:gd name="connsiteY25" fmla="*/ 1876016 h 2261739"/>
                  <a:gd name="connsiteX26" fmla="*/ 1461542 w 1876620"/>
                  <a:gd name="connsiteY26" fmla="*/ 1916926 h 2261739"/>
                  <a:gd name="connsiteX27" fmla="*/ 1508312 w 1876620"/>
                  <a:gd name="connsiteY27" fmla="*/ 2039656 h 2261739"/>
                  <a:gd name="connsiteX28" fmla="*/ 1590158 w 1876620"/>
                  <a:gd name="connsiteY28" fmla="*/ 2068878 h 2261739"/>
                  <a:gd name="connsiteX29" fmla="*/ 1590158 w 1876620"/>
                  <a:gd name="connsiteY29" fmla="*/ 2156542 h 2261739"/>
                  <a:gd name="connsiteX30" fmla="*/ 1426465 w 1876620"/>
                  <a:gd name="connsiteY30" fmla="*/ 2156542 h 2261739"/>
                  <a:gd name="connsiteX31" fmla="*/ 1368004 w 1876620"/>
                  <a:gd name="connsiteY31" fmla="*/ 2214985 h 2261739"/>
                  <a:gd name="connsiteX32" fmla="*/ 1309542 w 1876620"/>
                  <a:gd name="connsiteY32" fmla="*/ 2244206 h 2261739"/>
                  <a:gd name="connsiteX33" fmla="*/ 1023080 w 1876620"/>
                  <a:gd name="connsiteY33" fmla="*/ 2261739 h 2261739"/>
                  <a:gd name="connsiteX34" fmla="*/ 888618 w 1876620"/>
                  <a:gd name="connsiteY34" fmla="*/ 2150698 h 2261739"/>
                  <a:gd name="connsiteX35" fmla="*/ 853541 w 1876620"/>
                  <a:gd name="connsiteY35" fmla="*/ 2174075 h 2261739"/>
                  <a:gd name="connsiteX36" fmla="*/ 783387 w 1876620"/>
                  <a:gd name="connsiteY36" fmla="*/ 2162386 h 2261739"/>
                  <a:gd name="connsiteX37" fmla="*/ 754156 w 1876620"/>
                  <a:gd name="connsiteY37" fmla="*/ 2185763 h 2261739"/>
                  <a:gd name="connsiteX38" fmla="*/ 701540 w 1876620"/>
                  <a:gd name="connsiteY38" fmla="*/ 2162386 h 2261739"/>
                  <a:gd name="connsiteX39" fmla="*/ 643079 w 1876620"/>
                  <a:gd name="connsiteY39" fmla="*/ 2092255 h 2261739"/>
                  <a:gd name="connsiteX40" fmla="*/ 619694 w 1876620"/>
                  <a:gd name="connsiteY40" fmla="*/ 2033812 h 2261739"/>
                  <a:gd name="connsiteX41" fmla="*/ 543694 w 1876620"/>
                  <a:gd name="connsiteY41" fmla="*/ 1981213 h 2261739"/>
                  <a:gd name="connsiteX42" fmla="*/ 502771 w 1876620"/>
                  <a:gd name="connsiteY42" fmla="*/ 1893549 h 2261739"/>
                  <a:gd name="connsiteX43" fmla="*/ 385847 w 1876620"/>
                  <a:gd name="connsiteY43" fmla="*/ 1817573 h 2261739"/>
                  <a:gd name="connsiteX44" fmla="*/ 374155 w 1876620"/>
                  <a:gd name="connsiteY44" fmla="*/ 1759130 h 2261739"/>
                  <a:gd name="connsiteX45" fmla="*/ 307053 w 1876620"/>
                  <a:gd name="connsiteY45" fmla="*/ 1736770 h 2261739"/>
                  <a:gd name="connsiteX46" fmla="*/ 328596 w 1876620"/>
                  <a:gd name="connsiteY46" fmla="*/ 1672324 h 2261739"/>
                  <a:gd name="connsiteX47" fmla="*/ 393152 w 1876620"/>
                  <a:gd name="connsiteY47" fmla="*/ 1557611 h 2261739"/>
                  <a:gd name="connsiteX48" fmla="*/ 490361 w 1876620"/>
                  <a:gd name="connsiteY48" fmla="*/ 1571791 h 2261739"/>
                  <a:gd name="connsiteX49" fmla="*/ 526955 w 1876620"/>
                  <a:gd name="connsiteY49" fmla="*/ 1629238 h 2261739"/>
                  <a:gd name="connsiteX50" fmla="*/ 695851 w 1876620"/>
                  <a:gd name="connsiteY50" fmla="*/ 1607241 h 2261739"/>
                  <a:gd name="connsiteX51" fmla="*/ 709738 w 1876620"/>
                  <a:gd name="connsiteY51" fmla="*/ 1647054 h 2261739"/>
                  <a:gd name="connsiteX52" fmla="*/ 780111 w 1876620"/>
                  <a:gd name="connsiteY52" fmla="*/ 1643237 h 2261739"/>
                  <a:gd name="connsiteX53" fmla="*/ 830405 w 1876620"/>
                  <a:gd name="connsiteY53" fmla="*/ 1597606 h 2261739"/>
                  <a:gd name="connsiteX54" fmla="*/ 883325 w 1876620"/>
                  <a:gd name="connsiteY54" fmla="*/ 1595606 h 2261739"/>
                  <a:gd name="connsiteX55" fmla="*/ 882012 w 1876620"/>
                  <a:gd name="connsiteY55" fmla="*/ 1561975 h 2261739"/>
                  <a:gd name="connsiteX56" fmla="*/ 933806 w 1876620"/>
                  <a:gd name="connsiteY56" fmla="*/ 1541250 h 2261739"/>
                  <a:gd name="connsiteX57" fmla="*/ 1044527 w 1876620"/>
                  <a:gd name="connsiteY57" fmla="*/ 1613968 h 2261739"/>
                  <a:gd name="connsiteX58" fmla="*/ 1166695 w 1876620"/>
                  <a:gd name="connsiteY58" fmla="*/ 1472350 h 2261739"/>
                  <a:gd name="connsiteX59" fmla="*/ 1172512 w 1876620"/>
                  <a:gd name="connsiteY59" fmla="*/ 1377817 h 2261739"/>
                  <a:gd name="connsiteX60" fmla="*/ 1211546 w 1876620"/>
                  <a:gd name="connsiteY60" fmla="*/ 1369091 h 2261739"/>
                  <a:gd name="connsiteX61" fmla="*/ 1219803 w 1876620"/>
                  <a:gd name="connsiteY61" fmla="*/ 1330732 h 2261739"/>
                  <a:gd name="connsiteX62" fmla="*/ 1223334 w 1876620"/>
                  <a:gd name="connsiteY62" fmla="*/ 1324350 h 2261739"/>
                  <a:gd name="connsiteX63" fmla="*/ 1535504 w 1876620"/>
                  <a:gd name="connsiteY63" fmla="*/ 1299761 h 2261739"/>
                  <a:gd name="connsiteX64" fmla="*/ 1496619 w 1876620"/>
                  <a:gd name="connsiteY64" fmla="*/ 1344186 h 2261739"/>
                  <a:gd name="connsiteX65" fmla="*/ 1494361 w 1876620"/>
                  <a:gd name="connsiteY65" fmla="*/ 1355474 h 2261739"/>
                  <a:gd name="connsiteX66" fmla="*/ 1496605 w 1876620"/>
                  <a:gd name="connsiteY66" fmla="*/ 1344185 h 2261739"/>
                  <a:gd name="connsiteX67" fmla="*/ 1535504 w 1876620"/>
                  <a:gd name="connsiteY67" fmla="*/ 1299761 h 2261739"/>
                  <a:gd name="connsiteX68" fmla="*/ 47245 w 1876620"/>
                  <a:gd name="connsiteY68" fmla="*/ 1229674 h 2261739"/>
                  <a:gd name="connsiteX69" fmla="*/ 58551 w 1876620"/>
                  <a:gd name="connsiteY69" fmla="*/ 1285829 h 2261739"/>
                  <a:gd name="connsiteX70" fmla="*/ 70524 w 1876620"/>
                  <a:gd name="connsiteY70" fmla="*/ 1308654 h 2261739"/>
                  <a:gd name="connsiteX71" fmla="*/ 58462 w 1876620"/>
                  <a:gd name="connsiteY71" fmla="*/ 1285743 h 2261739"/>
                  <a:gd name="connsiteX72" fmla="*/ 47245 w 1876620"/>
                  <a:gd name="connsiteY72" fmla="*/ 1229674 h 2261739"/>
                  <a:gd name="connsiteX73" fmla="*/ 46728 w 1876620"/>
                  <a:gd name="connsiteY73" fmla="*/ 1227109 h 2261739"/>
                  <a:gd name="connsiteX74" fmla="*/ 46767 w 1876620"/>
                  <a:gd name="connsiteY74" fmla="*/ 1227301 h 2261739"/>
                  <a:gd name="connsiteX75" fmla="*/ 0 w 1876620"/>
                  <a:gd name="connsiteY75" fmla="*/ 1233145 h 2261739"/>
                  <a:gd name="connsiteX76" fmla="*/ 0 w 1876620"/>
                  <a:gd name="connsiteY76" fmla="*/ 1232927 h 2261739"/>
                  <a:gd name="connsiteX77" fmla="*/ 46728 w 1876620"/>
                  <a:gd name="connsiteY77" fmla="*/ 1227109 h 2261739"/>
                  <a:gd name="connsiteX78" fmla="*/ 29250 w 1876620"/>
                  <a:gd name="connsiteY78" fmla="*/ 1092857 h 2261739"/>
                  <a:gd name="connsiteX79" fmla="*/ 16836 w 1876620"/>
                  <a:gd name="connsiteY79" fmla="*/ 1137490 h 2261739"/>
                  <a:gd name="connsiteX80" fmla="*/ 29231 w 1876620"/>
                  <a:gd name="connsiteY80" fmla="*/ 1092882 h 2261739"/>
                  <a:gd name="connsiteX81" fmla="*/ 29250 w 1876620"/>
                  <a:gd name="connsiteY81" fmla="*/ 1092857 h 2261739"/>
                  <a:gd name="connsiteX82" fmla="*/ 1650158 w 1876620"/>
                  <a:gd name="connsiteY82" fmla="*/ 1003677 h 2261739"/>
                  <a:gd name="connsiteX83" fmla="*/ 1654466 w 1876620"/>
                  <a:gd name="connsiteY83" fmla="*/ 1081193 h 2261739"/>
                  <a:gd name="connsiteX84" fmla="*/ 1619389 w 1876620"/>
                  <a:gd name="connsiteY84" fmla="*/ 1203923 h 2261739"/>
                  <a:gd name="connsiteX85" fmla="*/ 1619352 w 1876620"/>
                  <a:gd name="connsiteY85" fmla="*/ 1203965 h 2261739"/>
                  <a:gd name="connsiteX86" fmla="*/ 1654428 w 1876620"/>
                  <a:gd name="connsiteY86" fmla="*/ 1080947 h 2261739"/>
                  <a:gd name="connsiteX87" fmla="*/ 1650158 w 1876620"/>
                  <a:gd name="connsiteY87" fmla="*/ 1003677 h 2261739"/>
                  <a:gd name="connsiteX88" fmla="*/ 193630 w 1876620"/>
                  <a:gd name="connsiteY88" fmla="*/ 878212 h 2261739"/>
                  <a:gd name="connsiteX89" fmla="*/ 122731 w 1876620"/>
                  <a:gd name="connsiteY89" fmla="*/ 888609 h 2261739"/>
                  <a:gd name="connsiteX90" fmla="*/ 106904 w 1876620"/>
                  <a:gd name="connsiteY90" fmla="*/ 941201 h 2261739"/>
                  <a:gd name="connsiteX91" fmla="*/ 122770 w 1876620"/>
                  <a:gd name="connsiteY91" fmla="*/ 888332 h 2261739"/>
                  <a:gd name="connsiteX92" fmla="*/ 193630 w 1876620"/>
                  <a:gd name="connsiteY92" fmla="*/ 878212 h 2261739"/>
                  <a:gd name="connsiteX93" fmla="*/ 1680264 w 1876620"/>
                  <a:gd name="connsiteY93" fmla="*/ 849459 h 2261739"/>
                  <a:gd name="connsiteX94" fmla="*/ 1648627 w 1876620"/>
                  <a:gd name="connsiteY94" fmla="*/ 975968 h 2261739"/>
                  <a:gd name="connsiteX95" fmla="*/ 1648611 w 1876620"/>
                  <a:gd name="connsiteY95" fmla="*/ 975688 h 2261739"/>
                  <a:gd name="connsiteX96" fmla="*/ 1680264 w 1876620"/>
                  <a:gd name="connsiteY96" fmla="*/ 849459 h 2261739"/>
                  <a:gd name="connsiteX97" fmla="*/ 1876578 w 1876620"/>
                  <a:gd name="connsiteY97" fmla="*/ 601928 h 2261739"/>
                  <a:gd name="connsiteX98" fmla="*/ 1876620 w 1876620"/>
                  <a:gd name="connsiteY98" fmla="*/ 601962 h 2261739"/>
                  <a:gd name="connsiteX99" fmla="*/ 1871955 w 1876620"/>
                  <a:gd name="connsiteY99" fmla="*/ 622949 h 2261739"/>
                  <a:gd name="connsiteX100" fmla="*/ 1876578 w 1876620"/>
                  <a:gd name="connsiteY100" fmla="*/ 601928 h 2261739"/>
                  <a:gd name="connsiteX101" fmla="*/ 356558 w 1876620"/>
                  <a:gd name="connsiteY101" fmla="*/ 362349 h 2261739"/>
                  <a:gd name="connsiteX102" fmla="*/ 356558 w 1876620"/>
                  <a:gd name="connsiteY102" fmla="*/ 362496 h 2261739"/>
                  <a:gd name="connsiteX103" fmla="*/ 245539 w 1876620"/>
                  <a:gd name="connsiteY103" fmla="*/ 368491 h 2261739"/>
                  <a:gd name="connsiteX104" fmla="*/ 245539 w 1876620"/>
                  <a:gd name="connsiteY104" fmla="*/ 368190 h 2261739"/>
                  <a:gd name="connsiteX105" fmla="*/ 356558 w 1876620"/>
                  <a:gd name="connsiteY105" fmla="*/ 362349 h 2261739"/>
                  <a:gd name="connsiteX106" fmla="*/ 1736258 w 1876620"/>
                  <a:gd name="connsiteY106" fmla="*/ 239553 h 2261739"/>
                  <a:gd name="connsiteX107" fmla="*/ 1736312 w 1876620"/>
                  <a:gd name="connsiteY107" fmla="*/ 239616 h 2261739"/>
                  <a:gd name="connsiteX108" fmla="*/ 1745273 w 1876620"/>
                  <a:gd name="connsiteY108" fmla="*/ 373986 h 2261739"/>
                  <a:gd name="connsiteX109" fmla="*/ 1736258 w 1876620"/>
                  <a:gd name="connsiteY109" fmla="*/ 239553 h 2261739"/>
                  <a:gd name="connsiteX110" fmla="*/ 1305806 w 1876620"/>
                  <a:gd name="connsiteY110" fmla="*/ 151186 h 2261739"/>
                  <a:gd name="connsiteX111" fmla="*/ 1321234 w 1876620"/>
                  <a:gd name="connsiteY111" fmla="*/ 157796 h 2261739"/>
                  <a:gd name="connsiteX112" fmla="*/ 1321141 w 1876620"/>
                  <a:gd name="connsiteY112" fmla="*/ 157796 h 2261739"/>
                  <a:gd name="connsiteX113" fmla="*/ 1305806 w 1876620"/>
                  <a:gd name="connsiteY113" fmla="*/ 151186 h 2261739"/>
                  <a:gd name="connsiteX114" fmla="*/ 1695341 w 1876620"/>
                  <a:gd name="connsiteY114" fmla="*/ 134373 h 2261739"/>
                  <a:gd name="connsiteX115" fmla="*/ 1695389 w 1876620"/>
                  <a:gd name="connsiteY115" fmla="*/ 134419 h 2261739"/>
                  <a:gd name="connsiteX116" fmla="*/ 1701235 w 1876620"/>
                  <a:gd name="connsiteY116" fmla="*/ 198706 h 2261739"/>
                  <a:gd name="connsiteX117" fmla="*/ 1725275 w 1876620"/>
                  <a:gd name="connsiteY117" fmla="*/ 226744 h 2261739"/>
                  <a:gd name="connsiteX118" fmla="*/ 1701156 w 1876620"/>
                  <a:gd name="connsiteY118" fmla="*/ 198881 h 2261739"/>
                  <a:gd name="connsiteX119" fmla="*/ 1695341 w 1876620"/>
                  <a:gd name="connsiteY119" fmla="*/ 134373 h 2261739"/>
                  <a:gd name="connsiteX120" fmla="*/ 1085032 w 1876620"/>
                  <a:gd name="connsiteY120" fmla="*/ 127440 h 2261739"/>
                  <a:gd name="connsiteX121" fmla="*/ 1081577 w 1876620"/>
                  <a:gd name="connsiteY121" fmla="*/ 134347 h 2261739"/>
                  <a:gd name="connsiteX122" fmla="*/ 1081496 w 1876620"/>
                  <a:gd name="connsiteY122" fmla="*/ 134344 h 2261739"/>
                  <a:gd name="connsiteX123" fmla="*/ 1085032 w 1876620"/>
                  <a:gd name="connsiteY123" fmla="*/ 127440 h 2261739"/>
                  <a:gd name="connsiteX124" fmla="*/ 1075695 w 1876620"/>
                  <a:gd name="connsiteY124" fmla="*/ 111042 h 2261739"/>
                  <a:gd name="connsiteX125" fmla="*/ 1093234 w 1876620"/>
                  <a:gd name="connsiteY125" fmla="*/ 111042 h 2261739"/>
                  <a:gd name="connsiteX126" fmla="*/ 1093126 w 1876620"/>
                  <a:gd name="connsiteY126" fmla="*/ 111256 h 2261739"/>
                  <a:gd name="connsiteX127" fmla="*/ 1075679 w 1876620"/>
                  <a:gd name="connsiteY127" fmla="*/ 111256 h 2261739"/>
                  <a:gd name="connsiteX128" fmla="*/ 1064044 w 1876620"/>
                  <a:gd name="connsiteY128" fmla="*/ 134344 h 2261739"/>
                  <a:gd name="connsiteX129" fmla="*/ 1064040 w 1876620"/>
                  <a:gd name="connsiteY129" fmla="*/ 134344 h 2261739"/>
                  <a:gd name="connsiteX130" fmla="*/ 1075695 w 1876620"/>
                  <a:gd name="connsiteY130" fmla="*/ 111042 h 2261739"/>
                  <a:gd name="connsiteX131" fmla="*/ 1417518 w 1876620"/>
                  <a:gd name="connsiteY131" fmla="*/ 103205 h 2261739"/>
                  <a:gd name="connsiteX132" fmla="*/ 1391326 w 1876620"/>
                  <a:gd name="connsiteY132" fmla="*/ 111256 h 2261739"/>
                  <a:gd name="connsiteX133" fmla="*/ 1368056 w 1876620"/>
                  <a:gd name="connsiteY133" fmla="*/ 157796 h 2261739"/>
                  <a:gd name="connsiteX134" fmla="*/ 1368004 w 1876620"/>
                  <a:gd name="connsiteY134" fmla="*/ 157796 h 2261739"/>
                  <a:gd name="connsiteX135" fmla="*/ 1391388 w 1876620"/>
                  <a:gd name="connsiteY135" fmla="*/ 111042 h 2261739"/>
                  <a:gd name="connsiteX136" fmla="*/ 1417518 w 1876620"/>
                  <a:gd name="connsiteY136" fmla="*/ 103205 h 2261739"/>
                  <a:gd name="connsiteX137" fmla="*/ 1555081 w 1876620"/>
                  <a:gd name="connsiteY137" fmla="*/ 0 h 2261739"/>
                  <a:gd name="connsiteX138" fmla="*/ 1555113 w 1876620"/>
                  <a:gd name="connsiteY138" fmla="*/ 30 h 2261739"/>
                  <a:gd name="connsiteX139" fmla="*/ 1555081 w 1876620"/>
                  <a:gd name="connsiteY139" fmla="*/ 0 h 2261739"/>
                  <a:gd name="connsiteX0" fmla="*/ 187078 w 1876620"/>
                  <a:gd name="connsiteY0" fmla="*/ 1428022 h 2158534"/>
                  <a:gd name="connsiteX1" fmla="*/ 187099 w 1876620"/>
                  <a:gd name="connsiteY1" fmla="*/ 1428046 h 2158534"/>
                  <a:gd name="connsiteX2" fmla="*/ 187099 w 1876620"/>
                  <a:gd name="connsiteY2" fmla="*/ 1562392 h 2158534"/>
                  <a:gd name="connsiteX3" fmla="*/ 257285 w 1876620"/>
                  <a:gd name="connsiteY3" fmla="*/ 1591479 h 2158534"/>
                  <a:gd name="connsiteX4" fmla="*/ 266370 w 1876620"/>
                  <a:gd name="connsiteY4" fmla="*/ 1614477 h 2158534"/>
                  <a:gd name="connsiteX5" fmla="*/ 257232 w 1876620"/>
                  <a:gd name="connsiteY5" fmla="*/ 1591638 h 2158534"/>
                  <a:gd name="connsiteX6" fmla="*/ 187078 w 1876620"/>
                  <a:gd name="connsiteY6" fmla="*/ 1562417 h 2158534"/>
                  <a:gd name="connsiteX7" fmla="*/ 187078 w 1876620"/>
                  <a:gd name="connsiteY7" fmla="*/ 1428022 h 2158534"/>
                  <a:gd name="connsiteX8" fmla="*/ 116822 w 1876620"/>
                  <a:gd name="connsiteY8" fmla="*/ 1293707 h 2158534"/>
                  <a:gd name="connsiteX9" fmla="*/ 116914 w 1876620"/>
                  <a:gd name="connsiteY9" fmla="*/ 1293882 h 2158534"/>
                  <a:gd name="connsiteX10" fmla="*/ 93566 w 1876620"/>
                  <a:gd name="connsiteY10" fmla="*/ 1322832 h 2158534"/>
                  <a:gd name="connsiteX11" fmla="*/ 93539 w 1876620"/>
                  <a:gd name="connsiteY11" fmla="*/ 1322801 h 2158534"/>
                  <a:gd name="connsiteX12" fmla="*/ 116822 w 1876620"/>
                  <a:gd name="connsiteY12" fmla="*/ 1293707 h 2158534"/>
                  <a:gd name="connsiteX13" fmla="*/ 1223334 w 1876620"/>
                  <a:gd name="connsiteY13" fmla="*/ 1221145 h 2158534"/>
                  <a:gd name="connsiteX14" fmla="*/ 1263341 w 1876620"/>
                  <a:gd name="connsiteY14" fmla="*/ 1221528 h 2158534"/>
                  <a:gd name="connsiteX15" fmla="*/ 1259025 w 1876620"/>
                  <a:gd name="connsiteY15" fmla="*/ 1422229 h 2158534"/>
                  <a:gd name="connsiteX16" fmla="*/ 1321891 w 1876620"/>
                  <a:gd name="connsiteY16" fmla="*/ 1428046 h 2158534"/>
                  <a:gd name="connsiteX17" fmla="*/ 1336154 w 1876620"/>
                  <a:gd name="connsiteY17" fmla="*/ 1523306 h 2158534"/>
                  <a:gd name="connsiteX18" fmla="*/ 1390200 w 1876620"/>
                  <a:gd name="connsiteY18" fmla="*/ 1515489 h 2158534"/>
                  <a:gd name="connsiteX19" fmla="*/ 1402172 w 1876620"/>
                  <a:gd name="connsiteY19" fmla="*/ 1392140 h 2158534"/>
                  <a:gd name="connsiteX20" fmla="*/ 1385542 w 1876620"/>
                  <a:gd name="connsiteY20" fmla="*/ 1591638 h 2158534"/>
                  <a:gd name="connsiteX21" fmla="*/ 1350465 w 1876620"/>
                  <a:gd name="connsiteY21" fmla="*/ 1620860 h 2158534"/>
                  <a:gd name="connsiteX22" fmla="*/ 1286157 w 1876620"/>
                  <a:gd name="connsiteY22" fmla="*/ 1620860 h 2158534"/>
                  <a:gd name="connsiteX23" fmla="*/ 1268619 w 1876620"/>
                  <a:gd name="connsiteY23" fmla="*/ 1679303 h 2158534"/>
                  <a:gd name="connsiteX24" fmla="*/ 1356311 w 1876620"/>
                  <a:gd name="connsiteY24" fmla="*/ 1714368 h 2158534"/>
                  <a:gd name="connsiteX25" fmla="*/ 1391388 w 1876620"/>
                  <a:gd name="connsiteY25" fmla="*/ 1772811 h 2158534"/>
                  <a:gd name="connsiteX26" fmla="*/ 1461542 w 1876620"/>
                  <a:gd name="connsiteY26" fmla="*/ 1813721 h 2158534"/>
                  <a:gd name="connsiteX27" fmla="*/ 1508312 w 1876620"/>
                  <a:gd name="connsiteY27" fmla="*/ 1936451 h 2158534"/>
                  <a:gd name="connsiteX28" fmla="*/ 1590158 w 1876620"/>
                  <a:gd name="connsiteY28" fmla="*/ 1965673 h 2158534"/>
                  <a:gd name="connsiteX29" fmla="*/ 1590158 w 1876620"/>
                  <a:gd name="connsiteY29" fmla="*/ 2053337 h 2158534"/>
                  <a:gd name="connsiteX30" fmla="*/ 1426465 w 1876620"/>
                  <a:gd name="connsiteY30" fmla="*/ 2053337 h 2158534"/>
                  <a:gd name="connsiteX31" fmla="*/ 1368004 w 1876620"/>
                  <a:gd name="connsiteY31" fmla="*/ 2111780 h 2158534"/>
                  <a:gd name="connsiteX32" fmla="*/ 1309542 w 1876620"/>
                  <a:gd name="connsiteY32" fmla="*/ 2141001 h 2158534"/>
                  <a:gd name="connsiteX33" fmla="*/ 1023080 w 1876620"/>
                  <a:gd name="connsiteY33" fmla="*/ 2158534 h 2158534"/>
                  <a:gd name="connsiteX34" fmla="*/ 888618 w 1876620"/>
                  <a:gd name="connsiteY34" fmla="*/ 2047493 h 2158534"/>
                  <a:gd name="connsiteX35" fmla="*/ 853541 w 1876620"/>
                  <a:gd name="connsiteY35" fmla="*/ 2070870 h 2158534"/>
                  <a:gd name="connsiteX36" fmla="*/ 783387 w 1876620"/>
                  <a:gd name="connsiteY36" fmla="*/ 2059181 h 2158534"/>
                  <a:gd name="connsiteX37" fmla="*/ 754156 w 1876620"/>
                  <a:gd name="connsiteY37" fmla="*/ 2082558 h 2158534"/>
                  <a:gd name="connsiteX38" fmla="*/ 701540 w 1876620"/>
                  <a:gd name="connsiteY38" fmla="*/ 2059181 h 2158534"/>
                  <a:gd name="connsiteX39" fmla="*/ 643079 w 1876620"/>
                  <a:gd name="connsiteY39" fmla="*/ 1989050 h 2158534"/>
                  <a:gd name="connsiteX40" fmla="*/ 619694 w 1876620"/>
                  <a:gd name="connsiteY40" fmla="*/ 1930607 h 2158534"/>
                  <a:gd name="connsiteX41" fmla="*/ 543694 w 1876620"/>
                  <a:gd name="connsiteY41" fmla="*/ 1878008 h 2158534"/>
                  <a:gd name="connsiteX42" fmla="*/ 502771 w 1876620"/>
                  <a:gd name="connsiteY42" fmla="*/ 1790344 h 2158534"/>
                  <a:gd name="connsiteX43" fmla="*/ 385847 w 1876620"/>
                  <a:gd name="connsiteY43" fmla="*/ 1714368 h 2158534"/>
                  <a:gd name="connsiteX44" fmla="*/ 374155 w 1876620"/>
                  <a:gd name="connsiteY44" fmla="*/ 1655925 h 2158534"/>
                  <a:gd name="connsiteX45" fmla="*/ 307053 w 1876620"/>
                  <a:gd name="connsiteY45" fmla="*/ 1633565 h 2158534"/>
                  <a:gd name="connsiteX46" fmla="*/ 328596 w 1876620"/>
                  <a:gd name="connsiteY46" fmla="*/ 1569119 h 2158534"/>
                  <a:gd name="connsiteX47" fmla="*/ 393152 w 1876620"/>
                  <a:gd name="connsiteY47" fmla="*/ 1454406 h 2158534"/>
                  <a:gd name="connsiteX48" fmla="*/ 490361 w 1876620"/>
                  <a:gd name="connsiteY48" fmla="*/ 1468586 h 2158534"/>
                  <a:gd name="connsiteX49" fmla="*/ 526955 w 1876620"/>
                  <a:gd name="connsiteY49" fmla="*/ 1526033 h 2158534"/>
                  <a:gd name="connsiteX50" fmla="*/ 695851 w 1876620"/>
                  <a:gd name="connsiteY50" fmla="*/ 1504036 h 2158534"/>
                  <a:gd name="connsiteX51" fmla="*/ 709738 w 1876620"/>
                  <a:gd name="connsiteY51" fmla="*/ 1543849 h 2158534"/>
                  <a:gd name="connsiteX52" fmla="*/ 780111 w 1876620"/>
                  <a:gd name="connsiteY52" fmla="*/ 1540032 h 2158534"/>
                  <a:gd name="connsiteX53" fmla="*/ 830405 w 1876620"/>
                  <a:gd name="connsiteY53" fmla="*/ 1494401 h 2158534"/>
                  <a:gd name="connsiteX54" fmla="*/ 883325 w 1876620"/>
                  <a:gd name="connsiteY54" fmla="*/ 1492401 h 2158534"/>
                  <a:gd name="connsiteX55" fmla="*/ 882012 w 1876620"/>
                  <a:gd name="connsiteY55" fmla="*/ 1458770 h 2158534"/>
                  <a:gd name="connsiteX56" fmla="*/ 933806 w 1876620"/>
                  <a:gd name="connsiteY56" fmla="*/ 1438045 h 2158534"/>
                  <a:gd name="connsiteX57" fmla="*/ 1044527 w 1876620"/>
                  <a:gd name="connsiteY57" fmla="*/ 1510763 h 2158534"/>
                  <a:gd name="connsiteX58" fmla="*/ 1166695 w 1876620"/>
                  <a:gd name="connsiteY58" fmla="*/ 1369145 h 2158534"/>
                  <a:gd name="connsiteX59" fmla="*/ 1172512 w 1876620"/>
                  <a:gd name="connsiteY59" fmla="*/ 1274612 h 2158534"/>
                  <a:gd name="connsiteX60" fmla="*/ 1211546 w 1876620"/>
                  <a:gd name="connsiteY60" fmla="*/ 1265886 h 2158534"/>
                  <a:gd name="connsiteX61" fmla="*/ 1219803 w 1876620"/>
                  <a:gd name="connsiteY61" fmla="*/ 1227527 h 2158534"/>
                  <a:gd name="connsiteX62" fmla="*/ 1223334 w 1876620"/>
                  <a:gd name="connsiteY62" fmla="*/ 1221145 h 2158534"/>
                  <a:gd name="connsiteX63" fmla="*/ 1535504 w 1876620"/>
                  <a:gd name="connsiteY63" fmla="*/ 1196556 h 2158534"/>
                  <a:gd name="connsiteX64" fmla="*/ 1496619 w 1876620"/>
                  <a:gd name="connsiteY64" fmla="*/ 1240981 h 2158534"/>
                  <a:gd name="connsiteX65" fmla="*/ 1494361 w 1876620"/>
                  <a:gd name="connsiteY65" fmla="*/ 1252269 h 2158534"/>
                  <a:gd name="connsiteX66" fmla="*/ 1496605 w 1876620"/>
                  <a:gd name="connsiteY66" fmla="*/ 1240980 h 2158534"/>
                  <a:gd name="connsiteX67" fmla="*/ 1535504 w 1876620"/>
                  <a:gd name="connsiteY67" fmla="*/ 1196556 h 2158534"/>
                  <a:gd name="connsiteX68" fmla="*/ 47245 w 1876620"/>
                  <a:gd name="connsiteY68" fmla="*/ 1126469 h 2158534"/>
                  <a:gd name="connsiteX69" fmla="*/ 58551 w 1876620"/>
                  <a:gd name="connsiteY69" fmla="*/ 1182624 h 2158534"/>
                  <a:gd name="connsiteX70" fmla="*/ 70524 w 1876620"/>
                  <a:gd name="connsiteY70" fmla="*/ 1205449 h 2158534"/>
                  <a:gd name="connsiteX71" fmla="*/ 58462 w 1876620"/>
                  <a:gd name="connsiteY71" fmla="*/ 1182538 h 2158534"/>
                  <a:gd name="connsiteX72" fmla="*/ 47245 w 1876620"/>
                  <a:gd name="connsiteY72" fmla="*/ 1126469 h 2158534"/>
                  <a:gd name="connsiteX73" fmla="*/ 46728 w 1876620"/>
                  <a:gd name="connsiteY73" fmla="*/ 1123904 h 2158534"/>
                  <a:gd name="connsiteX74" fmla="*/ 46767 w 1876620"/>
                  <a:gd name="connsiteY74" fmla="*/ 1124096 h 2158534"/>
                  <a:gd name="connsiteX75" fmla="*/ 0 w 1876620"/>
                  <a:gd name="connsiteY75" fmla="*/ 1129940 h 2158534"/>
                  <a:gd name="connsiteX76" fmla="*/ 0 w 1876620"/>
                  <a:gd name="connsiteY76" fmla="*/ 1129722 h 2158534"/>
                  <a:gd name="connsiteX77" fmla="*/ 46728 w 1876620"/>
                  <a:gd name="connsiteY77" fmla="*/ 1123904 h 2158534"/>
                  <a:gd name="connsiteX78" fmla="*/ 29250 w 1876620"/>
                  <a:gd name="connsiteY78" fmla="*/ 989652 h 2158534"/>
                  <a:gd name="connsiteX79" fmla="*/ 16836 w 1876620"/>
                  <a:gd name="connsiteY79" fmla="*/ 1034285 h 2158534"/>
                  <a:gd name="connsiteX80" fmla="*/ 29231 w 1876620"/>
                  <a:gd name="connsiteY80" fmla="*/ 989677 h 2158534"/>
                  <a:gd name="connsiteX81" fmla="*/ 29250 w 1876620"/>
                  <a:gd name="connsiteY81" fmla="*/ 989652 h 2158534"/>
                  <a:gd name="connsiteX82" fmla="*/ 1650158 w 1876620"/>
                  <a:gd name="connsiteY82" fmla="*/ 900472 h 2158534"/>
                  <a:gd name="connsiteX83" fmla="*/ 1654466 w 1876620"/>
                  <a:gd name="connsiteY83" fmla="*/ 977988 h 2158534"/>
                  <a:gd name="connsiteX84" fmla="*/ 1619389 w 1876620"/>
                  <a:gd name="connsiteY84" fmla="*/ 1100718 h 2158534"/>
                  <a:gd name="connsiteX85" fmla="*/ 1619352 w 1876620"/>
                  <a:gd name="connsiteY85" fmla="*/ 1100760 h 2158534"/>
                  <a:gd name="connsiteX86" fmla="*/ 1654428 w 1876620"/>
                  <a:gd name="connsiteY86" fmla="*/ 977742 h 2158534"/>
                  <a:gd name="connsiteX87" fmla="*/ 1650158 w 1876620"/>
                  <a:gd name="connsiteY87" fmla="*/ 900472 h 2158534"/>
                  <a:gd name="connsiteX88" fmla="*/ 193630 w 1876620"/>
                  <a:gd name="connsiteY88" fmla="*/ 775007 h 2158534"/>
                  <a:gd name="connsiteX89" fmla="*/ 122731 w 1876620"/>
                  <a:gd name="connsiteY89" fmla="*/ 785404 h 2158534"/>
                  <a:gd name="connsiteX90" fmla="*/ 106904 w 1876620"/>
                  <a:gd name="connsiteY90" fmla="*/ 837996 h 2158534"/>
                  <a:gd name="connsiteX91" fmla="*/ 122770 w 1876620"/>
                  <a:gd name="connsiteY91" fmla="*/ 785127 h 2158534"/>
                  <a:gd name="connsiteX92" fmla="*/ 193630 w 1876620"/>
                  <a:gd name="connsiteY92" fmla="*/ 775007 h 2158534"/>
                  <a:gd name="connsiteX93" fmla="*/ 1680264 w 1876620"/>
                  <a:gd name="connsiteY93" fmla="*/ 746254 h 2158534"/>
                  <a:gd name="connsiteX94" fmla="*/ 1648627 w 1876620"/>
                  <a:gd name="connsiteY94" fmla="*/ 872763 h 2158534"/>
                  <a:gd name="connsiteX95" fmla="*/ 1648611 w 1876620"/>
                  <a:gd name="connsiteY95" fmla="*/ 872483 h 2158534"/>
                  <a:gd name="connsiteX96" fmla="*/ 1680264 w 1876620"/>
                  <a:gd name="connsiteY96" fmla="*/ 746254 h 2158534"/>
                  <a:gd name="connsiteX97" fmla="*/ 1876578 w 1876620"/>
                  <a:gd name="connsiteY97" fmla="*/ 498723 h 2158534"/>
                  <a:gd name="connsiteX98" fmla="*/ 1876620 w 1876620"/>
                  <a:gd name="connsiteY98" fmla="*/ 498757 h 2158534"/>
                  <a:gd name="connsiteX99" fmla="*/ 1871955 w 1876620"/>
                  <a:gd name="connsiteY99" fmla="*/ 519744 h 2158534"/>
                  <a:gd name="connsiteX100" fmla="*/ 1876578 w 1876620"/>
                  <a:gd name="connsiteY100" fmla="*/ 498723 h 2158534"/>
                  <a:gd name="connsiteX101" fmla="*/ 356558 w 1876620"/>
                  <a:gd name="connsiteY101" fmla="*/ 259144 h 2158534"/>
                  <a:gd name="connsiteX102" fmla="*/ 356558 w 1876620"/>
                  <a:gd name="connsiteY102" fmla="*/ 259291 h 2158534"/>
                  <a:gd name="connsiteX103" fmla="*/ 245539 w 1876620"/>
                  <a:gd name="connsiteY103" fmla="*/ 265286 h 2158534"/>
                  <a:gd name="connsiteX104" fmla="*/ 245539 w 1876620"/>
                  <a:gd name="connsiteY104" fmla="*/ 264985 h 2158534"/>
                  <a:gd name="connsiteX105" fmla="*/ 356558 w 1876620"/>
                  <a:gd name="connsiteY105" fmla="*/ 259144 h 2158534"/>
                  <a:gd name="connsiteX106" fmla="*/ 1736258 w 1876620"/>
                  <a:gd name="connsiteY106" fmla="*/ 136348 h 2158534"/>
                  <a:gd name="connsiteX107" fmla="*/ 1736312 w 1876620"/>
                  <a:gd name="connsiteY107" fmla="*/ 136411 h 2158534"/>
                  <a:gd name="connsiteX108" fmla="*/ 1745273 w 1876620"/>
                  <a:gd name="connsiteY108" fmla="*/ 270781 h 2158534"/>
                  <a:gd name="connsiteX109" fmla="*/ 1736258 w 1876620"/>
                  <a:gd name="connsiteY109" fmla="*/ 136348 h 2158534"/>
                  <a:gd name="connsiteX110" fmla="*/ 1305806 w 1876620"/>
                  <a:gd name="connsiteY110" fmla="*/ 47981 h 2158534"/>
                  <a:gd name="connsiteX111" fmla="*/ 1321234 w 1876620"/>
                  <a:gd name="connsiteY111" fmla="*/ 54591 h 2158534"/>
                  <a:gd name="connsiteX112" fmla="*/ 1321141 w 1876620"/>
                  <a:gd name="connsiteY112" fmla="*/ 54591 h 2158534"/>
                  <a:gd name="connsiteX113" fmla="*/ 1305806 w 1876620"/>
                  <a:gd name="connsiteY113" fmla="*/ 47981 h 2158534"/>
                  <a:gd name="connsiteX114" fmla="*/ 1695341 w 1876620"/>
                  <a:gd name="connsiteY114" fmla="*/ 31168 h 2158534"/>
                  <a:gd name="connsiteX115" fmla="*/ 1695389 w 1876620"/>
                  <a:gd name="connsiteY115" fmla="*/ 31214 h 2158534"/>
                  <a:gd name="connsiteX116" fmla="*/ 1701235 w 1876620"/>
                  <a:gd name="connsiteY116" fmla="*/ 95501 h 2158534"/>
                  <a:gd name="connsiteX117" fmla="*/ 1725275 w 1876620"/>
                  <a:gd name="connsiteY117" fmla="*/ 123539 h 2158534"/>
                  <a:gd name="connsiteX118" fmla="*/ 1701156 w 1876620"/>
                  <a:gd name="connsiteY118" fmla="*/ 95676 h 2158534"/>
                  <a:gd name="connsiteX119" fmla="*/ 1695341 w 1876620"/>
                  <a:gd name="connsiteY119" fmla="*/ 31168 h 2158534"/>
                  <a:gd name="connsiteX120" fmla="*/ 1085032 w 1876620"/>
                  <a:gd name="connsiteY120" fmla="*/ 24235 h 2158534"/>
                  <a:gd name="connsiteX121" fmla="*/ 1081577 w 1876620"/>
                  <a:gd name="connsiteY121" fmla="*/ 31142 h 2158534"/>
                  <a:gd name="connsiteX122" fmla="*/ 1081496 w 1876620"/>
                  <a:gd name="connsiteY122" fmla="*/ 31139 h 2158534"/>
                  <a:gd name="connsiteX123" fmla="*/ 1085032 w 1876620"/>
                  <a:gd name="connsiteY123" fmla="*/ 24235 h 2158534"/>
                  <a:gd name="connsiteX124" fmla="*/ 1075695 w 1876620"/>
                  <a:gd name="connsiteY124" fmla="*/ 7837 h 2158534"/>
                  <a:gd name="connsiteX125" fmla="*/ 1093234 w 1876620"/>
                  <a:gd name="connsiteY125" fmla="*/ 7837 h 2158534"/>
                  <a:gd name="connsiteX126" fmla="*/ 1093126 w 1876620"/>
                  <a:gd name="connsiteY126" fmla="*/ 8051 h 2158534"/>
                  <a:gd name="connsiteX127" fmla="*/ 1075679 w 1876620"/>
                  <a:gd name="connsiteY127" fmla="*/ 8051 h 2158534"/>
                  <a:gd name="connsiteX128" fmla="*/ 1064044 w 1876620"/>
                  <a:gd name="connsiteY128" fmla="*/ 31139 h 2158534"/>
                  <a:gd name="connsiteX129" fmla="*/ 1064040 w 1876620"/>
                  <a:gd name="connsiteY129" fmla="*/ 31139 h 2158534"/>
                  <a:gd name="connsiteX130" fmla="*/ 1075695 w 1876620"/>
                  <a:gd name="connsiteY130" fmla="*/ 7837 h 2158534"/>
                  <a:gd name="connsiteX131" fmla="*/ 1417518 w 1876620"/>
                  <a:gd name="connsiteY131" fmla="*/ 0 h 2158534"/>
                  <a:gd name="connsiteX132" fmla="*/ 1391326 w 1876620"/>
                  <a:gd name="connsiteY132" fmla="*/ 8051 h 2158534"/>
                  <a:gd name="connsiteX133" fmla="*/ 1368056 w 1876620"/>
                  <a:gd name="connsiteY133" fmla="*/ 54591 h 2158534"/>
                  <a:gd name="connsiteX134" fmla="*/ 1368004 w 1876620"/>
                  <a:gd name="connsiteY134" fmla="*/ 54591 h 2158534"/>
                  <a:gd name="connsiteX135" fmla="*/ 1391388 w 1876620"/>
                  <a:gd name="connsiteY135" fmla="*/ 7837 h 2158534"/>
                  <a:gd name="connsiteX136" fmla="*/ 1417518 w 1876620"/>
                  <a:gd name="connsiteY136" fmla="*/ 0 h 2158534"/>
                  <a:gd name="connsiteX0" fmla="*/ 187078 w 1876620"/>
                  <a:gd name="connsiteY0" fmla="*/ 1428022 h 2158534"/>
                  <a:gd name="connsiteX1" fmla="*/ 187099 w 1876620"/>
                  <a:gd name="connsiteY1" fmla="*/ 1428046 h 2158534"/>
                  <a:gd name="connsiteX2" fmla="*/ 187099 w 1876620"/>
                  <a:gd name="connsiteY2" fmla="*/ 1562392 h 2158534"/>
                  <a:gd name="connsiteX3" fmla="*/ 257285 w 1876620"/>
                  <a:gd name="connsiteY3" fmla="*/ 1591479 h 2158534"/>
                  <a:gd name="connsiteX4" fmla="*/ 266370 w 1876620"/>
                  <a:gd name="connsiteY4" fmla="*/ 1614477 h 2158534"/>
                  <a:gd name="connsiteX5" fmla="*/ 257232 w 1876620"/>
                  <a:gd name="connsiteY5" fmla="*/ 1591638 h 2158534"/>
                  <a:gd name="connsiteX6" fmla="*/ 187078 w 1876620"/>
                  <a:gd name="connsiteY6" fmla="*/ 1562417 h 2158534"/>
                  <a:gd name="connsiteX7" fmla="*/ 187078 w 1876620"/>
                  <a:gd name="connsiteY7" fmla="*/ 1428022 h 2158534"/>
                  <a:gd name="connsiteX8" fmla="*/ 116822 w 1876620"/>
                  <a:gd name="connsiteY8" fmla="*/ 1293707 h 2158534"/>
                  <a:gd name="connsiteX9" fmla="*/ 116914 w 1876620"/>
                  <a:gd name="connsiteY9" fmla="*/ 1293882 h 2158534"/>
                  <a:gd name="connsiteX10" fmla="*/ 93566 w 1876620"/>
                  <a:gd name="connsiteY10" fmla="*/ 1322832 h 2158534"/>
                  <a:gd name="connsiteX11" fmla="*/ 93539 w 1876620"/>
                  <a:gd name="connsiteY11" fmla="*/ 1322801 h 2158534"/>
                  <a:gd name="connsiteX12" fmla="*/ 116822 w 1876620"/>
                  <a:gd name="connsiteY12" fmla="*/ 1293707 h 2158534"/>
                  <a:gd name="connsiteX13" fmla="*/ 1223334 w 1876620"/>
                  <a:gd name="connsiteY13" fmla="*/ 1221145 h 2158534"/>
                  <a:gd name="connsiteX14" fmla="*/ 1263341 w 1876620"/>
                  <a:gd name="connsiteY14" fmla="*/ 1221528 h 2158534"/>
                  <a:gd name="connsiteX15" fmla="*/ 1259025 w 1876620"/>
                  <a:gd name="connsiteY15" fmla="*/ 1422229 h 2158534"/>
                  <a:gd name="connsiteX16" fmla="*/ 1321891 w 1876620"/>
                  <a:gd name="connsiteY16" fmla="*/ 1428046 h 2158534"/>
                  <a:gd name="connsiteX17" fmla="*/ 1336154 w 1876620"/>
                  <a:gd name="connsiteY17" fmla="*/ 1523306 h 2158534"/>
                  <a:gd name="connsiteX18" fmla="*/ 1390200 w 1876620"/>
                  <a:gd name="connsiteY18" fmla="*/ 1515489 h 2158534"/>
                  <a:gd name="connsiteX19" fmla="*/ 1402172 w 1876620"/>
                  <a:gd name="connsiteY19" fmla="*/ 1392140 h 2158534"/>
                  <a:gd name="connsiteX20" fmla="*/ 1385542 w 1876620"/>
                  <a:gd name="connsiteY20" fmla="*/ 1591638 h 2158534"/>
                  <a:gd name="connsiteX21" fmla="*/ 1350465 w 1876620"/>
                  <a:gd name="connsiteY21" fmla="*/ 1620860 h 2158534"/>
                  <a:gd name="connsiteX22" fmla="*/ 1286157 w 1876620"/>
                  <a:gd name="connsiteY22" fmla="*/ 1620860 h 2158534"/>
                  <a:gd name="connsiteX23" fmla="*/ 1268619 w 1876620"/>
                  <a:gd name="connsiteY23" fmla="*/ 1679303 h 2158534"/>
                  <a:gd name="connsiteX24" fmla="*/ 1356311 w 1876620"/>
                  <a:gd name="connsiteY24" fmla="*/ 1714368 h 2158534"/>
                  <a:gd name="connsiteX25" fmla="*/ 1391388 w 1876620"/>
                  <a:gd name="connsiteY25" fmla="*/ 1772811 h 2158534"/>
                  <a:gd name="connsiteX26" fmla="*/ 1461542 w 1876620"/>
                  <a:gd name="connsiteY26" fmla="*/ 1813721 h 2158534"/>
                  <a:gd name="connsiteX27" fmla="*/ 1508312 w 1876620"/>
                  <a:gd name="connsiteY27" fmla="*/ 1936451 h 2158534"/>
                  <a:gd name="connsiteX28" fmla="*/ 1590158 w 1876620"/>
                  <a:gd name="connsiteY28" fmla="*/ 1965673 h 2158534"/>
                  <a:gd name="connsiteX29" fmla="*/ 1590158 w 1876620"/>
                  <a:gd name="connsiteY29" fmla="*/ 2053337 h 2158534"/>
                  <a:gd name="connsiteX30" fmla="*/ 1426465 w 1876620"/>
                  <a:gd name="connsiteY30" fmla="*/ 2053337 h 2158534"/>
                  <a:gd name="connsiteX31" fmla="*/ 1368004 w 1876620"/>
                  <a:gd name="connsiteY31" fmla="*/ 2111780 h 2158534"/>
                  <a:gd name="connsiteX32" fmla="*/ 1309542 w 1876620"/>
                  <a:gd name="connsiteY32" fmla="*/ 2141001 h 2158534"/>
                  <a:gd name="connsiteX33" fmla="*/ 1023080 w 1876620"/>
                  <a:gd name="connsiteY33" fmla="*/ 2158534 h 2158534"/>
                  <a:gd name="connsiteX34" fmla="*/ 888618 w 1876620"/>
                  <a:gd name="connsiteY34" fmla="*/ 2047493 h 2158534"/>
                  <a:gd name="connsiteX35" fmla="*/ 853541 w 1876620"/>
                  <a:gd name="connsiteY35" fmla="*/ 2070870 h 2158534"/>
                  <a:gd name="connsiteX36" fmla="*/ 783387 w 1876620"/>
                  <a:gd name="connsiteY36" fmla="*/ 2059181 h 2158534"/>
                  <a:gd name="connsiteX37" fmla="*/ 754156 w 1876620"/>
                  <a:gd name="connsiteY37" fmla="*/ 2082558 h 2158534"/>
                  <a:gd name="connsiteX38" fmla="*/ 701540 w 1876620"/>
                  <a:gd name="connsiteY38" fmla="*/ 2059181 h 2158534"/>
                  <a:gd name="connsiteX39" fmla="*/ 643079 w 1876620"/>
                  <a:gd name="connsiteY39" fmla="*/ 1989050 h 2158534"/>
                  <a:gd name="connsiteX40" fmla="*/ 619694 w 1876620"/>
                  <a:gd name="connsiteY40" fmla="*/ 1930607 h 2158534"/>
                  <a:gd name="connsiteX41" fmla="*/ 543694 w 1876620"/>
                  <a:gd name="connsiteY41" fmla="*/ 1878008 h 2158534"/>
                  <a:gd name="connsiteX42" fmla="*/ 502771 w 1876620"/>
                  <a:gd name="connsiteY42" fmla="*/ 1790344 h 2158534"/>
                  <a:gd name="connsiteX43" fmla="*/ 385847 w 1876620"/>
                  <a:gd name="connsiteY43" fmla="*/ 1714368 h 2158534"/>
                  <a:gd name="connsiteX44" fmla="*/ 374155 w 1876620"/>
                  <a:gd name="connsiteY44" fmla="*/ 1655925 h 2158534"/>
                  <a:gd name="connsiteX45" fmla="*/ 307053 w 1876620"/>
                  <a:gd name="connsiteY45" fmla="*/ 1633565 h 2158534"/>
                  <a:gd name="connsiteX46" fmla="*/ 328596 w 1876620"/>
                  <a:gd name="connsiteY46" fmla="*/ 1569119 h 2158534"/>
                  <a:gd name="connsiteX47" fmla="*/ 393152 w 1876620"/>
                  <a:gd name="connsiteY47" fmla="*/ 1454406 h 2158534"/>
                  <a:gd name="connsiteX48" fmla="*/ 490361 w 1876620"/>
                  <a:gd name="connsiteY48" fmla="*/ 1468586 h 2158534"/>
                  <a:gd name="connsiteX49" fmla="*/ 526955 w 1876620"/>
                  <a:gd name="connsiteY49" fmla="*/ 1526033 h 2158534"/>
                  <a:gd name="connsiteX50" fmla="*/ 695851 w 1876620"/>
                  <a:gd name="connsiteY50" fmla="*/ 1504036 h 2158534"/>
                  <a:gd name="connsiteX51" fmla="*/ 709738 w 1876620"/>
                  <a:gd name="connsiteY51" fmla="*/ 1543849 h 2158534"/>
                  <a:gd name="connsiteX52" fmla="*/ 780111 w 1876620"/>
                  <a:gd name="connsiteY52" fmla="*/ 1540032 h 2158534"/>
                  <a:gd name="connsiteX53" fmla="*/ 830405 w 1876620"/>
                  <a:gd name="connsiteY53" fmla="*/ 1494401 h 2158534"/>
                  <a:gd name="connsiteX54" fmla="*/ 883325 w 1876620"/>
                  <a:gd name="connsiteY54" fmla="*/ 1492401 h 2158534"/>
                  <a:gd name="connsiteX55" fmla="*/ 882012 w 1876620"/>
                  <a:gd name="connsiteY55" fmla="*/ 1458770 h 2158534"/>
                  <a:gd name="connsiteX56" fmla="*/ 933806 w 1876620"/>
                  <a:gd name="connsiteY56" fmla="*/ 1438045 h 2158534"/>
                  <a:gd name="connsiteX57" fmla="*/ 1044527 w 1876620"/>
                  <a:gd name="connsiteY57" fmla="*/ 1510763 h 2158534"/>
                  <a:gd name="connsiteX58" fmla="*/ 1166695 w 1876620"/>
                  <a:gd name="connsiteY58" fmla="*/ 1369145 h 2158534"/>
                  <a:gd name="connsiteX59" fmla="*/ 1172512 w 1876620"/>
                  <a:gd name="connsiteY59" fmla="*/ 1274612 h 2158534"/>
                  <a:gd name="connsiteX60" fmla="*/ 1211546 w 1876620"/>
                  <a:gd name="connsiteY60" fmla="*/ 1265886 h 2158534"/>
                  <a:gd name="connsiteX61" fmla="*/ 1219803 w 1876620"/>
                  <a:gd name="connsiteY61" fmla="*/ 1227527 h 2158534"/>
                  <a:gd name="connsiteX62" fmla="*/ 1223334 w 1876620"/>
                  <a:gd name="connsiteY62" fmla="*/ 1221145 h 2158534"/>
                  <a:gd name="connsiteX63" fmla="*/ 1535504 w 1876620"/>
                  <a:gd name="connsiteY63" fmla="*/ 1196556 h 2158534"/>
                  <a:gd name="connsiteX64" fmla="*/ 1496619 w 1876620"/>
                  <a:gd name="connsiteY64" fmla="*/ 1240981 h 2158534"/>
                  <a:gd name="connsiteX65" fmla="*/ 1494361 w 1876620"/>
                  <a:gd name="connsiteY65" fmla="*/ 1252269 h 2158534"/>
                  <a:gd name="connsiteX66" fmla="*/ 1496605 w 1876620"/>
                  <a:gd name="connsiteY66" fmla="*/ 1240980 h 2158534"/>
                  <a:gd name="connsiteX67" fmla="*/ 1535504 w 1876620"/>
                  <a:gd name="connsiteY67" fmla="*/ 1196556 h 2158534"/>
                  <a:gd name="connsiteX68" fmla="*/ 47245 w 1876620"/>
                  <a:gd name="connsiteY68" fmla="*/ 1126469 h 2158534"/>
                  <a:gd name="connsiteX69" fmla="*/ 58551 w 1876620"/>
                  <a:gd name="connsiteY69" fmla="*/ 1182624 h 2158534"/>
                  <a:gd name="connsiteX70" fmla="*/ 70524 w 1876620"/>
                  <a:gd name="connsiteY70" fmla="*/ 1205449 h 2158534"/>
                  <a:gd name="connsiteX71" fmla="*/ 58462 w 1876620"/>
                  <a:gd name="connsiteY71" fmla="*/ 1182538 h 2158534"/>
                  <a:gd name="connsiteX72" fmla="*/ 47245 w 1876620"/>
                  <a:gd name="connsiteY72" fmla="*/ 1126469 h 2158534"/>
                  <a:gd name="connsiteX73" fmla="*/ 46728 w 1876620"/>
                  <a:gd name="connsiteY73" fmla="*/ 1123904 h 2158534"/>
                  <a:gd name="connsiteX74" fmla="*/ 46767 w 1876620"/>
                  <a:gd name="connsiteY74" fmla="*/ 1124096 h 2158534"/>
                  <a:gd name="connsiteX75" fmla="*/ 0 w 1876620"/>
                  <a:gd name="connsiteY75" fmla="*/ 1129940 h 2158534"/>
                  <a:gd name="connsiteX76" fmla="*/ 0 w 1876620"/>
                  <a:gd name="connsiteY76" fmla="*/ 1129722 h 2158534"/>
                  <a:gd name="connsiteX77" fmla="*/ 46728 w 1876620"/>
                  <a:gd name="connsiteY77" fmla="*/ 1123904 h 2158534"/>
                  <a:gd name="connsiteX78" fmla="*/ 29250 w 1876620"/>
                  <a:gd name="connsiteY78" fmla="*/ 989652 h 2158534"/>
                  <a:gd name="connsiteX79" fmla="*/ 16836 w 1876620"/>
                  <a:gd name="connsiteY79" fmla="*/ 1034285 h 2158534"/>
                  <a:gd name="connsiteX80" fmla="*/ 29231 w 1876620"/>
                  <a:gd name="connsiteY80" fmla="*/ 989677 h 2158534"/>
                  <a:gd name="connsiteX81" fmla="*/ 29250 w 1876620"/>
                  <a:gd name="connsiteY81" fmla="*/ 989652 h 2158534"/>
                  <a:gd name="connsiteX82" fmla="*/ 1650158 w 1876620"/>
                  <a:gd name="connsiteY82" fmla="*/ 900472 h 2158534"/>
                  <a:gd name="connsiteX83" fmla="*/ 1654466 w 1876620"/>
                  <a:gd name="connsiteY83" fmla="*/ 977988 h 2158534"/>
                  <a:gd name="connsiteX84" fmla="*/ 1619389 w 1876620"/>
                  <a:gd name="connsiteY84" fmla="*/ 1100718 h 2158534"/>
                  <a:gd name="connsiteX85" fmla="*/ 1619352 w 1876620"/>
                  <a:gd name="connsiteY85" fmla="*/ 1100760 h 2158534"/>
                  <a:gd name="connsiteX86" fmla="*/ 1654428 w 1876620"/>
                  <a:gd name="connsiteY86" fmla="*/ 977742 h 2158534"/>
                  <a:gd name="connsiteX87" fmla="*/ 1650158 w 1876620"/>
                  <a:gd name="connsiteY87" fmla="*/ 900472 h 2158534"/>
                  <a:gd name="connsiteX88" fmla="*/ 193630 w 1876620"/>
                  <a:gd name="connsiteY88" fmla="*/ 775007 h 2158534"/>
                  <a:gd name="connsiteX89" fmla="*/ 122731 w 1876620"/>
                  <a:gd name="connsiteY89" fmla="*/ 785404 h 2158534"/>
                  <a:gd name="connsiteX90" fmla="*/ 106904 w 1876620"/>
                  <a:gd name="connsiteY90" fmla="*/ 837996 h 2158534"/>
                  <a:gd name="connsiteX91" fmla="*/ 122770 w 1876620"/>
                  <a:gd name="connsiteY91" fmla="*/ 785127 h 2158534"/>
                  <a:gd name="connsiteX92" fmla="*/ 193630 w 1876620"/>
                  <a:gd name="connsiteY92" fmla="*/ 775007 h 2158534"/>
                  <a:gd name="connsiteX93" fmla="*/ 1680264 w 1876620"/>
                  <a:gd name="connsiteY93" fmla="*/ 746254 h 2158534"/>
                  <a:gd name="connsiteX94" fmla="*/ 1648627 w 1876620"/>
                  <a:gd name="connsiteY94" fmla="*/ 872763 h 2158534"/>
                  <a:gd name="connsiteX95" fmla="*/ 1648611 w 1876620"/>
                  <a:gd name="connsiteY95" fmla="*/ 872483 h 2158534"/>
                  <a:gd name="connsiteX96" fmla="*/ 1680264 w 1876620"/>
                  <a:gd name="connsiteY96" fmla="*/ 746254 h 2158534"/>
                  <a:gd name="connsiteX97" fmla="*/ 1876578 w 1876620"/>
                  <a:gd name="connsiteY97" fmla="*/ 498723 h 2158534"/>
                  <a:gd name="connsiteX98" fmla="*/ 1876620 w 1876620"/>
                  <a:gd name="connsiteY98" fmla="*/ 498757 h 2158534"/>
                  <a:gd name="connsiteX99" fmla="*/ 1871955 w 1876620"/>
                  <a:gd name="connsiteY99" fmla="*/ 519744 h 2158534"/>
                  <a:gd name="connsiteX100" fmla="*/ 1876578 w 1876620"/>
                  <a:gd name="connsiteY100" fmla="*/ 498723 h 2158534"/>
                  <a:gd name="connsiteX101" fmla="*/ 356558 w 1876620"/>
                  <a:gd name="connsiteY101" fmla="*/ 259144 h 2158534"/>
                  <a:gd name="connsiteX102" fmla="*/ 356558 w 1876620"/>
                  <a:gd name="connsiteY102" fmla="*/ 259291 h 2158534"/>
                  <a:gd name="connsiteX103" fmla="*/ 245539 w 1876620"/>
                  <a:gd name="connsiteY103" fmla="*/ 265286 h 2158534"/>
                  <a:gd name="connsiteX104" fmla="*/ 245539 w 1876620"/>
                  <a:gd name="connsiteY104" fmla="*/ 264985 h 2158534"/>
                  <a:gd name="connsiteX105" fmla="*/ 356558 w 1876620"/>
                  <a:gd name="connsiteY105" fmla="*/ 259144 h 2158534"/>
                  <a:gd name="connsiteX106" fmla="*/ 1736258 w 1876620"/>
                  <a:gd name="connsiteY106" fmla="*/ 136348 h 2158534"/>
                  <a:gd name="connsiteX107" fmla="*/ 1736312 w 1876620"/>
                  <a:gd name="connsiteY107" fmla="*/ 136411 h 2158534"/>
                  <a:gd name="connsiteX108" fmla="*/ 1745273 w 1876620"/>
                  <a:gd name="connsiteY108" fmla="*/ 270781 h 2158534"/>
                  <a:gd name="connsiteX109" fmla="*/ 1736258 w 1876620"/>
                  <a:gd name="connsiteY109" fmla="*/ 136348 h 2158534"/>
                  <a:gd name="connsiteX110" fmla="*/ 1305806 w 1876620"/>
                  <a:gd name="connsiteY110" fmla="*/ 47981 h 2158534"/>
                  <a:gd name="connsiteX111" fmla="*/ 1321234 w 1876620"/>
                  <a:gd name="connsiteY111" fmla="*/ 54591 h 2158534"/>
                  <a:gd name="connsiteX112" fmla="*/ 1321141 w 1876620"/>
                  <a:gd name="connsiteY112" fmla="*/ 54591 h 2158534"/>
                  <a:gd name="connsiteX113" fmla="*/ 1305806 w 1876620"/>
                  <a:gd name="connsiteY113" fmla="*/ 47981 h 2158534"/>
                  <a:gd name="connsiteX114" fmla="*/ 1695341 w 1876620"/>
                  <a:gd name="connsiteY114" fmla="*/ 31168 h 2158534"/>
                  <a:gd name="connsiteX115" fmla="*/ 1695389 w 1876620"/>
                  <a:gd name="connsiteY115" fmla="*/ 31214 h 2158534"/>
                  <a:gd name="connsiteX116" fmla="*/ 1701235 w 1876620"/>
                  <a:gd name="connsiteY116" fmla="*/ 95501 h 2158534"/>
                  <a:gd name="connsiteX117" fmla="*/ 1725275 w 1876620"/>
                  <a:gd name="connsiteY117" fmla="*/ 123539 h 2158534"/>
                  <a:gd name="connsiteX118" fmla="*/ 1701156 w 1876620"/>
                  <a:gd name="connsiteY118" fmla="*/ 95676 h 2158534"/>
                  <a:gd name="connsiteX119" fmla="*/ 1695341 w 1876620"/>
                  <a:gd name="connsiteY119" fmla="*/ 31168 h 2158534"/>
                  <a:gd name="connsiteX120" fmla="*/ 1085032 w 1876620"/>
                  <a:gd name="connsiteY120" fmla="*/ 24235 h 2158534"/>
                  <a:gd name="connsiteX121" fmla="*/ 1081577 w 1876620"/>
                  <a:gd name="connsiteY121" fmla="*/ 31142 h 2158534"/>
                  <a:gd name="connsiteX122" fmla="*/ 1081496 w 1876620"/>
                  <a:gd name="connsiteY122" fmla="*/ 31139 h 2158534"/>
                  <a:gd name="connsiteX123" fmla="*/ 1085032 w 1876620"/>
                  <a:gd name="connsiteY123" fmla="*/ 24235 h 2158534"/>
                  <a:gd name="connsiteX124" fmla="*/ 1075695 w 1876620"/>
                  <a:gd name="connsiteY124" fmla="*/ 7837 h 2158534"/>
                  <a:gd name="connsiteX125" fmla="*/ 1093234 w 1876620"/>
                  <a:gd name="connsiteY125" fmla="*/ 7837 h 2158534"/>
                  <a:gd name="connsiteX126" fmla="*/ 1093126 w 1876620"/>
                  <a:gd name="connsiteY126" fmla="*/ 8051 h 2158534"/>
                  <a:gd name="connsiteX127" fmla="*/ 1075679 w 1876620"/>
                  <a:gd name="connsiteY127" fmla="*/ 8051 h 2158534"/>
                  <a:gd name="connsiteX128" fmla="*/ 1064044 w 1876620"/>
                  <a:gd name="connsiteY128" fmla="*/ 31139 h 2158534"/>
                  <a:gd name="connsiteX129" fmla="*/ 1064040 w 1876620"/>
                  <a:gd name="connsiteY129" fmla="*/ 31139 h 2158534"/>
                  <a:gd name="connsiteX130" fmla="*/ 1075695 w 1876620"/>
                  <a:gd name="connsiteY130" fmla="*/ 7837 h 2158534"/>
                  <a:gd name="connsiteX131" fmla="*/ 1417518 w 1876620"/>
                  <a:gd name="connsiteY131" fmla="*/ 0 h 2158534"/>
                  <a:gd name="connsiteX132" fmla="*/ 1391326 w 1876620"/>
                  <a:gd name="connsiteY132" fmla="*/ 8051 h 2158534"/>
                  <a:gd name="connsiteX133" fmla="*/ 1368056 w 1876620"/>
                  <a:gd name="connsiteY133" fmla="*/ 54591 h 2158534"/>
                  <a:gd name="connsiteX134" fmla="*/ 1391388 w 1876620"/>
                  <a:gd name="connsiteY134" fmla="*/ 7837 h 2158534"/>
                  <a:gd name="connsiteX135" fmla="*/ 1417518 w 1876620"/>
                  <a:gd name="connsiteY135" fmla="*/ 0 h 2158534"/>
                  <a:gd name="connsiteX0" fmla="*/ 187078 w 1876620"/>
                  <a:gd name="connsiteY0" fmla="*/ 1428022 h 2158534"/>
                  <a:gd name="connsiteX1" fmla="*/ 187099 w 1876620"/>
                  <a:gd name="connsiteY1" fmla="*/ 1428046 h 2158534"/>
                  <a:gd name="connsiteX2" fmla="*/ 187099 w 1876620"/>
                  <a:gd name="connsiteY2" fmla="*/ 1562392 h 2158534"/>
                  <a:gd name="connsiteX3" fmla="*/ 257285 w 1876620"/>
                  <a:gd name="connsiteY3" fmla="*/ 1591479 h 2158534"/>
                  <a:gd name="connsiteX4" fmla="*/ 266370 w 1876620"/>
                  <a:gd name="connsiteY4" fmla="*/ 1614477 h 2158534"/>
                  <a:gd name="connsiteX5" fmla="*/ 257232 w 1876620"/>
                  <a:gd name="connsiteY5" fmla="*/ 1591638 h 2158534"/>
                  <a:gd name="connsiteX6" fmla="*/ 187078 w 1876620"/>
                  <a:gd name="connsiteY6" fmla="*/ 1562417 h 2158534"/>
                  <a:gd name="connsiteX7" fmla="*/ 187078 w 1876620"/>
                  <a:gd name="connsiteY7" fmla="*/ 1428022 h 2158534"/>
                  <a:gd name="connsiteX8" fmla="*/ 116822 w 1876620"/>
                  <a:gd name="connsiteY8" fmla="*/ 1293707 h 2158534"/>
                  <a:gd name="connsiteX9" fmla="*/ 116914 w 1876620"/>
                  <a:gd name="connsiteY9" fmla="*/ 1293882 h 2158534"/>
                  <a:gd name="connsiteX10" fmla="*/ 93566 w 1876620"/>
                  <a:gd name="connsiteY10" fmla="*/ 1322832 h 2158534"/>
                  <a:gd name="connsiteX11" fmla="*/ 93539 w 1876620"/>
                  <a:gd name="connsiteY11" fmla="*/ 1322801 h 2158534"/>
                  <a:gd name="connsiteX12" fmla="*/ 116822 w 1876620"/>
                  <a:gd name="connsiteY12" fmla="*/ 1293707 h 2158534"/>
                  <a:gd name="connsiteX13" fmla="*/ 1223334 w 1876620"/>
                  <a:gd name="connsiteY13" fmla="*/ 1221145 h 2158534"/>
                  <a:gd name="connsiteX14" fmla="*/ 1263341 w 1876620"/>
                  <a:gd name="connsiteY14" fmla="*/ 1221528 h 2158534"/>
                  <a:gd name="connsiteX15" fmla="*/ 1259025 w 1876620"/>
                  <a:gd name="connsiteY15" fmla="*/ 1422229 h 2158534"/>
                  <a:gd name="connsiteX16" fmla="*/ 1321891 w 1876620"/>
                  <a:gd name="connsiteY16" fmla="*/ 1428046 h 2158534"/>
                  <a:gd name="connsiteX17" fmla="*/ 1336154 w 1876620"/>
                  <a:gd name="connsiteY17" fmla="*/ 1523306 h 2158534"/>
                  <a:gd name="connsiteX18" fmla="*/ 1390200 w 1876620"/>
                  <a:gd name="connsiteY18" fmla="*/ 1515489 h 2158534"/>
                  <a:gd name="connsiteX19" fmla="*/ 1402172 w 1876620"/>
                  <a:gd name="connsiteY19" fmla="*/ 1392140 h 2158534"/>
                  <a:gd name="connsiteX20" fmla="*/ 1385542 w 1876620"/>
                  <a:gd name="connsiteY20" fmla="*/ 1591638 h 2158534"/>
                  <a:gd name="connsiteX21" fmla="*/ 1350465 w 1876620"/>
                  <a:gd name="connsiteY21" fmla="*/ 1620860 h 2158534"/>
                  <a:gd name="connsiteX22" fmla="*/ 1286157 w 1876620"/>
                  <a:gd name="connsiteY22" fmla="*/ 1620860 h 2158534"/>
                  <a:gd name="connsiteX23" fmla="*/ 1268619 w 1876620"/>
                  <a:gd name="connsiteY23" fmla="*/ 1679303 h 2158534"/>
                  <a:gd name="connsiteX24" fmla="*/ 1356311 w 1876620"/>
                  <a:gd name="connsiteY24" fmla="*/ 1714368 h 2158534"/>
                  <a:gd name="connsiteX25" fmla="*/ 1391388 w 1876620"/>
                  <a:gd name="connsiteY25" fmla="*/ 1772811 h 2158534"/>
                  <a:gd name="connsiteX26" fmla="*/ 1461542 w 1876620"/>
                  <a:gd name="connsiteY26" fmla="*/ 1813721 h 2158534"/>
                  <a:gd name="connsiteX27" fmla="*/ 1508312 w 1876620"/>
                  <a:gd name="connsiteY27" fmla="*/ 1936451 h 2158534"/>
                  <a:gd name="connsiteX28" fmla="*/ 1590158 w 1876620"/>
                  <a:gd name="connsiteY28" fmla="*/ 1965673 h 2158534"/>
                  <a:gd name="connsiteX29" fmla="*/ 1590158 w 1876620"/>
                  <a:gd name="connsiteY29" fmla="*/ 2053337 h 2158534"/>
                  <a:gd name="connsiteX30" fmla="*/ 1426465 w 1876620"/>
                  <a:gd name="connsiteY30" fmla="*/ 2053337 h 2158534"/>
                  <a:gd name="connsiteX31" fmla="*/ 1368004 w 1876620"/>
                  <a:gd name="connsiteY31" fmla="*/ 2111780 h 2158534"/>
                  <a:gd name="connsiteX32" fmla="*/ 1309542 w 1876620"/>
                  <a:gd name="connsiteY32" fmla="*/ 2141001 h 2158534"/>
                  <a:gd name="connsiteX33" fmla="*/ 1023080 w 1876620"/>
                  <a:gd name="connsiteY33" fmla="*/ 2158534 h 2158534"/>
                  <a:gd name="connsiteX34" fmla="*/ 888618 w 1876620"/>
                  <a:gd name="connsiteY34" fmla="*/ 2047493 h 2158534"/>
                  <a:gd name="connsiteX35" fmla="*/ 853541 w 1876620"/>
                  <a:gd name="connsiteY35" fmla="*/ 2070870 h 2158534"/>
                  <a:gd name="connsiteX36" fmla="*/ 783387 w 1876620"/>
                  <a:gd name="connsiteY36" fmla="*/ 2059181 h 2158534"/>
                  <a:gd name="connsiteX37" fmla="*/ 754156 w 1876620"/>
                  <a:gd name="connsiteY37" fmla="*/ 2082558 h 2158534"/>
                  <a:gd name="connsiteX38" fmla="*/ 701540 w 1876620"/>
                  <a:gd name="connsiteY38" fmla="*/ 2059181 h 2158534"/>
                  <a:gd name="connsiteX39" fmla="*/ 643079 w 1876620"/>
                  <a:gd name="connsiteY39" fmla="*/ 1989050 h 2158534"/>
                  <a:gd name="connsiteX40" fmla="*/ 619694 w 1876620"/>
                  <a:gd name="connsiteY40" fmla="*/ 1930607 h 2158534"/>
                  <a:gd name="connsiteX41" fmla="*/ 543694 w 1876620"/>
                  <a:gd name="connsiteY41" fmla="*/ 1878008 h 2158534"/>
                  <a:gd name="connsiteX42" fmla="*/ 502771 w 1876620"/>
                  <a:gd name="connsiteY42" fmla="*/ 1790344 h 2158534"/>
                  <a:gd name="connsiteX43" fmla="*/ 385847 w 1876620"/>
                  <a:gd name="connsiteY43" fmla="*/ 1714368 h 2158534"/>
                  <a:gd name="connsiteX44" fmla="*/ 374155 w 1876620"/>
                  <a:gd name="connsiteY44" fmla="*/ 1655925 h 2158534"/>
                  <a:gd name="connsiteX45" fmla="*/ 307053 w 1876620"/>
                  <a:gd name="connsiteY45" fmla="*/ 1633565 h 2158534"/>
                  <a:gd name="connsiteX46" fmla="*/ 328596 w 1876620"/>
                  <a:gd name="connsiteY46" fmla="*/ 1569119 h 2158534"/>
                  <a:gd name="connsiteX47" fmla="*/ 393152 w 1876620"/>
                  <a:gd name="connsiteY47" fmla="*/ 1454406 h 2158534"/>
                  <a:gd name="connsiteX48" fmla="*/ 490361 w 1876620"/>
                  <a:gd name="connsiteY48" fmla="*/ 1468586 h 2158534"/>
                  <a:gd name="connsiteX49" fmla="*/ 526955 w 1876620"/>
                  <a:gd name="connsiteY49" fmla="*/ 1526033 h 2158534"/>
                  <a:gd name="connsiteX50" fmla="*/ 695851 w 1876620"/>
                  <a:gd name="connsiteY50" fmla="*/ 1504036 h 2158534"/>
                  <a:gd name="connsiteX51" fmla="*/ 709738 w 1876620"/>
                  <a:gd name="connsiteY51" fmla="*/ 1543849 h 2158534"/>
                  <a:gd name="connsiteX52" fmla="*/ 780111 w 1876620"/>
                  <a:gd name="connsiteY52" fmla="*/ 1540032 h 2158534"/>
                  <a:gd name="connsiteX53" fmla="*/ 830405 w 1876620"/>
                  <a:gd name="connsiteY53" fmla="*/ 1494401 h 2158534"/>
                  <a:gd name="connsiteX54" fmla="*/ 883325 w 1876620"/>
                  <a:gd name="connsiteY54" fmla="*/ 1492401 h 2158534"/>
                  <a:gd name="connsiteX55" fmla="*/ 882012 w 1876620"/>
                  <a:gd name="connsiteY55" fmla="*/ 1458770 h 2158534"/>
                  <a:gd name="connsiteX56" fmla="*/ 933806 w 1876620"/>
                  <a:gd name="connsiteY56" fmla="*/ 1438045 h 2158534"/>
                  <a:gd name="connsiteX57" fmla="*/ 1044527 w 1876620"/>
                  <a:gd name="connsiteY57" fmla="*/ 1510763 h 2158534"/>
                  <a:gd name="connsiteX58" fmla="*/ 1166695 w 1876620"/>
                  <a:gd name="connsiteY58" fmla="*/ 1369145 h 2158534"/>
                  <a:gd name="connsiteX59" fmla="*/ 1172512 w 1876620"/>
                  <a:gd name="connsiteY59" fmla="*/ 1274612 h 2158534"/>
                  <a:gd name="connsiteX60" fmla="*/ 1211546 w 1876620"/>
                  <a:gd name="connsiteY60" fmla="*/ 1265886 h 2158534"/>
                  <a:gd name="connsiteX61" fmla="*/ 1219803 w 1876620"/>
                  <a:gd name="connsiteY61" fmla="*/ 1227527 h 2158534"/>
                  <a:gd name="connsiteX62" fmla="*/ 1223334 w 1876620"/>
                  <a:gd name="connsiteY62" fmla="*/ 1221145 h 2158534"/>
                  <a:gd name="connsiteX63" fmla="*/ 1535504 w 1876620"/>
                  <a:gd name="connsiteY63" fmla="*/ 1196556 h 2158534"/>
                  <a:gd name="connsiteX64" fmla="*/ 1496619 w 1876620"/>
                  <a:gd name="connsiteY64" fmla="*/ 1240981 h 2158534"/>
                  <a:gd name="connsiteX65" fmla="*/ 1494361 w 1876620"/>
                  <a:gd name="connsiteY65" fmla="*/ 1252269 h 2158534"/>
                  <a:gd name="connsiteX66" fmla="*/ 1496605 w 1876620"/>
                  <a:gd name="connsiteY66" fmla="*/ 1240980 h 2158534"/>
                  <a:gd name="connsiteX67" fmla="*/ 1535504 w 1876620"/>
                  <a:gd name="connsiteY67" fmla="*/ 1196556 h 2158534"/>
                  <a:gd name="connsiteX68" fmla="*/ 47245 w 1876620"/>
                  <a:gd name="connsiteY68" fmla="*/ 1126469 h 2158534"/>
                  <a:gd name="connsiteX69" fmla="*/ 58551 w 1876620"/>
                  <a:gd name="connsiteY69" fmla="*/ 1182624 h 2158534"/>
                  <a:gd name="connsiteX70" fmla="*/ 70524 w 1876620"/>
                  <a:gd name="connsiteY70" fmla="*/ 1205449 h 2158534"/>
                  <a:gd name="connsiteX71" fmla="*/ 58462 w 1876620"/>
                  <a:gd name="connsiteY71" fmla="*/ 1182538 h 2158534"/>
                  <a:gd name="connsiteX72" fmla="*/ 47245 w 1876620"/>
                  <a:gd name="connsiteY72" fmla="*/ 1126469 h 2158534"/>
                  <a:gd name="connsiteX73" fmla="*/ 46728 w 1876620"/>
                  <a:gd name="connsiteY73" fmla="*/ 1123904 h 2158534"/>
                  <a:gd name="connsiteX74" fmla="*/ 46767 w 1876620"/>
                  <a:gd name="connsiteY74" fmla="*/ 1124096 h 2158534"/>
                  <a:gd name="connsiteX75" fmla="*/ 0 w 1876620"/>
                  <a:gd name="connsiteY75" fmla="*/ 1129940 h 2158534"/>
                  <a:gd name="connsiteX76" fmla="*/ 0 w 1876620"/>
                  <a:gd name="connsiteY76" fmla="*/ 1129722 h 2158534"/>
                  <a:gd name="connsiteX77" fmla="*/ 46728 w 1876620"/>
                  <a:gd name="connsiteY77" fmla="*/ 1123904 h 2158534"/>
                  <a:gd name="connsiteX78" fmla="*/ 29250 w 1876620"/>
                  <a:gd name="connsiteY78" fmla="*/ 989652 h 2158534"/>
                  <a:gd name="connsiteX79" fmla="*/ 16836 w 1876620"/>
                  <a:gd name="connsiteY79" fmla="*/ 1034285 h 2158534"/>
                  <a:gd name="connsiteX80" fmla="*/ 29231 w 1876620"/>
                  <a:gd name="connsiteY80" fmla="*/ 989677 h 2158534"/>
                  <a:gd name="connsiteX81" fmla="*/ 29250 w 1876620"/>
                  <a:gd name="connsiteY81" fmla="*/ 989652 h 2158534"/>
                  <a:gd name="connsiteX82" fmla="*/ 1650158 w 1876620"/>
                  <a:gd name="connsiteY82" fmla="*/ 900472 h 2158534"/>
                  <a:gd name="connsiteX83" fmla="*/ 1654466 w 1876620"/>
                  <a:gd name="connsiteY83" fmla="*/ 977988 h 2158534"/>
                  <a:gd name="connsiteX84" fmla="*/ 1619389 w 1876620"/>
                  <a:gd name="connsiteY84" fmla="*/ 1100718 h 2158534"/>
                  <a:gd name="connsiteX85" fmla="*/ 1619352 w 1876620"/>
                  <a:gd name="connsiteY85" fmla="*/ 1100760 h 2158534"/>
                  <a:gd name="connsiteX86" fmla="*/ 1654428 w 1876620"/>
                  <a:gd name="connsiteY86" fmla="*/ 977742 h 2158534"/>
                  <a:gd name="connsiteX87" fmla="*/ 1650158 w 1876620"/>
                  <a:gd name="connsiteY87" fmla="*/ 900472 h 2158534"/>
                  <a:gd name="connsiteX88" fmla="*/ 193630 w 1876620"/>
                  <a:gd name="connsiteY88" fmla="*/ 775007 h 2158534"/>
                  <a:gd name="connsiteX89" fmla="*/ 122731 w 1876620"/>
                  <a:gd name="connsiteY89" fmla="*/ 785404 h 2158534"/>
                  <a:gd name="connsiteX90" fmla="*/ 106904 w 1876620"/>
                  <a:gd name="connsiteY90" fmla="*/ 837996 h 2158534"/>
                  <a:gd name="connsiteX91" fmla="*/ 122770 w 1876620"/>
                  <a:gd name="connsiteY91" fmla="*/ 785127 h 2158534"/>
                  <a:gd name="connsiteX92" fmla="*/ 193630 w 1876620"/>
                  <a:gd name="connsiteY92" fmla="*/ 775007 h 2158534"/>
                  <a:gd name="connsiteX93" fmla="*/ 1680264 w 1876620"/>
                  <a:gd name="connsiteY93" fmla="*/ 746254 h 2158534"/>
                  <a:gd name="connsiteX94" fmla="*/ 1648627 w 1876620"/>
                  <a:gd name="connsiteY94" fmla="*/ 872763 h 2158534"/>
                  <a:gd name="connsiteX95" fmla="*/ 1648611 w 1876620"/>
                  <a:gd name="connsiteY95" fmla="*/ 872483 h 2158534"/>
                  <a:gd name="connsiteX96" fmla="*/ 1680264 w 1876620"/>
                  <a:gd name="connsiteY96" fmla="*/ 746254 h 2158534"/>
                  <a:gd name="connsiteX97" fmla="*/ 1876578 w 1876620"/>
                  <a:gd name="connsiteY97" fmla="*/ 498723 h 2158534"/>
                  <a:gd name="connsiteX98" fmla="*/ 1876620 w 1876620"/>
                  <a:gd name="connsiteY98" fmla="*/ 498757 h 2158534"/>
                  <a:gd name="connsiteX99" fmla="*/ 1871955 w 1876620"/>
                  <a:gd name="connsiteY99" fmla="*/ 519744 h 2158534"/>
                  <a:gd name="connsiteX100" fmla="*/ 1876578 w 1876620"/>
                  <a:gd name="connsiteY100" fmla="*/ 498723 h 2158534"/>
                  <a:gd name="connsiteX101" fmla="*/ 356558 w 1876620"/>
                  <a:gd name="connsiteY101" fmla="*/ 259144 h 2158534"/>
                  <a:gd name="connsiteX102" fmla="*/ 356558 w 1876620"/>
                  <a:gd name="connsiteY102" fmla="*/ 259291 h 2158534"/>
                  <a:gd name="connsiteX103" fmla="*/ 245539 w 1876620"/>
                  <a:gd name="connsiteY103" fmla="*/ 265286 h 2158534"/>
                  <a:gd name="connsiteX104" fmla="*/ 245539 w 1876620"/>
                  <a:gd name="connsiteY104" fmla="*/ 264985 h 2158534"/>
                  <a:gd name="connsiteX105" fmla="*/ 356558 w 1876620"/>
                  <a:gd name="connsiteY105" fmla="*/ 259144 h 2158534"/>
                  <a:gd name="connsiteX106" fmla="*/ 1736258 w 1876620"/>
                  <a:gd name="connsiteY106" fmla="*/ 136348 h 2158534"/>
                  <a:gd name="connsiteX107" fmla="*/ 1736312 w 1876620"/>
                  <a:gd name="connsiteY107" fmla="*/ 136411 h 2158534"/>
                  <a:gd name="connsiteX108" fmla="*/ 1745273 w 1876620"/>
                  <a:gd name="connsiteY108" fmla="*/ 270781 h 2158534"/>
                  <a:gd name="connsiteX109" fmla="*/ 1736258 w 1876620"/>
                  <a:gd name="connsiteY109" fmla="*/ 136348 h 2158534"/>
                  <a:gd name="connsiteX110" fmla="*/ 1305806 w 1876620"/>
                  <a:gd name="connsiteY110" fmla="*/ 47981 h 2158534"/>
                  <a:gd name="connsiteX111" fmla="*/ 1321234 w 1876620"/>
                  <a:gd name="connsiteY111" fmla="*/ 54591 h 2158534"/>
                  <a:gd name="connsiteX112" fmla="*/ 1321141 w 1876620"/>
                  <a:gd name="connsiteY112" fmla="*/ 54591 h 2158534"/>
                  <a:gd name="connsiteX113" fmla="*/ 1305806 w 1876620"/>
                  <a:gd name="connsiteY113" fmla="*/ 47981 h 2158534"/>
                  <a:gd name="connsiteX114" fmla="*/ 1695341 w 1876620"/>
                  <a:gd name="connsiteY114" fmla="*/ 31168 h 2158534"/>
                  <a:gd name="connsiteX115" fmla="*/ 1695389 w 1876620"/>
                  <a:gd name="connsiteY115" fmla="*/ 31214 h 2158534"/>
                  <a:gd name="connsiteX116" fmla="*/ 1701235 w 1876620"/>
                  <a:gd name="connsiteY116" fmla="*/ 95501 h 2158534"/>
                  <a:gd name="connsiteX117" fmla="*/ 1725275 w 1876620"/>
                  <a:gd name="connsiteY117" fmla="*/ 123539 h 2158534"/>
                  <a:gd name="connsiteX118" fmla="*/ 1701156 w 1876620"/>
                  <a:gd name="connsiteY118" fmla="*/ 95676 h 2158534"/>
                  <a:gd name="connsiteX119" fmla="*/ 1695341 w 1876620"/>
                  <a:gd name="connsiteY119" fmla="*/ 31168 h 2158534"/>
                  <a:gd name="connsiteX120" fmla="*/ 1085032 w 1876620"/>
                  <a:gd name="connsiteY120" fmla="*/ 24235 h 2158534"/>
                  <a:gd name="connsiteX121" fmla="*/ 1081577 w 1876620"/>
                  <a:gd name="connsiteY121" fmla="*/ 31142 h 2158534"/>
                  <a:gd name="connsiteX122" fmla="*/ 1081496 w 1876620"/>
                  <a:gd name="connsiteY122" fmla="*/ 31139 h 2158534"/>
                  <a:gd name="connsiteX123" fmla="*/ 1085032 w 1876620"/>
                  <a:gd name="connsiteY123" fmla="*/ 24235 h 2158534"/>
                  <a:gd name="connsiteX124" fmla="*/ 1075695 w 1876620"/>
                  <a:gd name="connsiteY124" fmla="*/ 7837 h 2158534"/>
                  <a:gd name="connsiteX125" fmla="*/ 1093234 w 1876620"/>
                  <a:gd name="connsiteY125" fmla="*/ 7837 h 2158534"/>
                  <a:gd name="connsiteX126" fmla="*/ 1093126 w 1876620"/>
                  <a:gd name="connsiteY126" fmla="*/ 8051 h 2158534"/>
                  <a:gd name="connsiteX127" fmla="*/ 1075679 w 1876620"/>
                  <a:gd name="connsiteY127" fmla="*/ 8051 h 2158534"/>
                  <a:gd name="connsiteX128" fmla="*/ 1064044 w 1876620"/>
                  <a:gd name="connsiteY128" fmla="*/ 31139 h 2158534"/>
                  <a:gd name="connsiteX129" fmla="*/ 1064040 w 1876620"/>
                  <a:gd name="connsiteY129" fmla="*/ 31139 h 2158534"/>
                  <a:gd name="connsiteX130" fmla="*/ 1075695 w 1876620"/>
                  <a:gd name="connsiteY130" fmla="*/ 7837 h 2158534"/>
                  <a:gd name="connsiteX131" fmla="*/ 1417518 w 1876620"/>
                  <a:gd name="connsiteY131" fmla="*/ 0 h 2158534"/>
                  <a:gd name="connsiteX132" fmla="*/ 1391326 w 1876620"/>
                  <a:gd name="connsiteY132" fmla="*/ 8051 h 2158534"/>
                  <a:gd name="connsiteX133" fmla="*/ 1391388 w 1876620"/>
                  <a:gd name="connsiteY133" fmla="*/ 7837 h 2158534"/>
                  <a:gd name="connsiteX134" fmla="*/ 1417518 w 1876620"/>
                  <a:gd name="connsiteY134" fmla="*/ 0 h 2158534"/>
                  <a:gd name="connsiteX0" fmla="*/ 187078 w 1876620"/>
                  <a:gd name="connsiteY0" fmla="*/ 1428022 h 2158534"/>
                  <a:gd name="connsiteX1" fmla="*/ 187099 w 1876620"/>
                  <a:gd name="connsiteY1" fmla="*/ 1428046 h 2158534"/>
                  <a:gd name="connsiteX2" fmla="*/ 187099 w 1876620"/>
                  <a:gd name="connsiteY2" fmla="*/ 1562392 h 2158534"/>
                  <a:gd name="connsiteX3" fmla="*/ 257285 w 1876620"/>
                  <a:gd name="connsiteY3" fmla="*/ 1591479 h 2158534"/>
                  <a:gd name="connsiteX4" fmla="*/ 266370 w 1876620"/>
                  <a:gd name="connsiteY4" fmla="*/ 1614477 h 2158534"/>
                  <a:gd name="connsiteX5" fmla="*/ 257232 w 1876620"/>
                  <a:gd name="connsiteY5" fmla="*/ 1591638 h 2158534"/>
                  <a:gd name="connsiteX6" fmla="*/ 187078 w 1876620"/>
                  <a:gd name="connsiteY6" fmla="*/ 1562417 h 2158534"/>
                  <a:gd name="connsiteX7" fmla="*/ 187078 w 1876620"/>
                  <a:gd name="connsiteY7" fmla="*/ 1428022 h 2158534"/>
                  <a:gd name="connsiteX8" fmla="*/ 116822 w 1876620"/>
                  <a:gd name="connsiteY8" fmla="*/ 1293707 h 2158534"/>
                  <a:gd name="connsiteX9" fmla="*/ 116914 w 1876620"/>
                  <a:gd name="connsiteY9" fmla="*/ 1293882 h 2158534"/>
                  <a:gd name="connsiteX10" fmla="*/ 93566 w 1876620"/>
                  <a:gd name="connsiteY10" fmla="*/ 1322832 h 2158534"/>
                  <a:gd name="connsiteX11" fmla="*/ 93539 w 1876620"/>
                  <a:gd name="connsiteY11" fmla="*/ 1322801 h 2158534"/>
                  <a:gd name="connsiteX12" fmla="*/ 116822 w 1876620"/>
                  <a:gd name="connsiteY12" fmla="*/ 1293707 h 2158534"/>
                  <a:gd name="connsiteX13" fmla="*/ 1223334 w 1876620"/>
                  <a:gd name="connsiteY13" fmla="*/ 1221145 h 2158534"/>
                  <a:gd name="connsiteX14" fmla="*/ 1263341 w 1876620"/>
                  <a:gd name="connsiteY14" fmla="*/ 1221528 h 2158534"/>
                  <a:gd name="connsiteX15" fmla="*/ 1259025 w 1876620"/>
                  <a:gd name="connsiteY15" fmla="*/ 1422229 h 2158534"/>
                  <a:gd name="connsiteX16" fmla="*/ 1321891 w 1876620"/>
                  <a:gd name="connsiteY16" fmla="*/ 1428046 h 2158534"/>
                  <a:gd name="connsiteX17" fmla="*/ 1336154 w 1876620"/>
                  <a:gd name="connsiteY17" fmla="*/ 1523306 h 2158534"/>
                  <a:gd name="connsiteX18" fmla="*/ 1390200 w 1876620"/>
                  <a:gd name="connsiteY18" fmla="*/ 1515489 h 2158534"/>
                  <a:gd name="connsiteX19" fmla="*/ 1402172 w 1876620"/>
                  <a:gd name="connsiteY19" fmla="*/ 1392140 h 2158534"/>
                  <a:gd name="connsiteX20" fmla="*/ 1385542 w 1876620"/>
                  <a:gd name="connsiteY20" fmla="*/ 1591638 h 2158534"/>
                  <a:gd name="connsiteX21" fmla="*/ 1350465 w 1876620"/>
                  <a:gd name="connsiteY21" fmla="*/ 1620860 h 2158534"/>
                  <a:gd name="connsiteX22" fmla="*/ 1286157 w 1876620"/>
                  <a:gd name="connsiteY22" fmla="*/ 1620860 h 2158534"/>
                  <a:gd name="connsiteX23" fmla="*/ 1268619 w 1876620"/>
                  <a:gd name="connsiteY23" fmla="*/ 1679303 h 2158534"/>
                  <a:gd name="connsiteX24" fmla="*/ 1356311 w 1876620"/>
                  <a:gd name="connsiteY24" fmla="*/ 1714368 h 2158534"/>
                  <a:gd name="connsiteX25" fmla="*/ 1391388 w 1876620"/>
                  <a:gd name="connsiteY25" fmla="*/ 1772811 h 2158534"/>
                  <a:gd name="connsiteX26" fmla="*/ 1461542 w 1876620"/>
                  <a:gd name="connsiteY26" fmla="*/ 1813721 h 2158534"/>
                  <a:gd name="connsiteX27" fmla="*/ 1508312 w 1876620"/>
                  <a:gd name="connsiteY27" fmla="*/ 1936451 h 2158534"/>
                  <a:gd name="connsiteX28" fmla="*/ 1590158 w 1876620"/>
                  <a:gd name="connsiteY28" fmla="*/ 1965673 h 2158534"/>
                  <a:gd name="connsiteX29" fmla="*/ 1590158 w 1876620"/>
                  <a:gd name="connsiteY29" fmla="*/ 2053337 h 2158534"/>
                  <a:gd name="connsiteX30" fmla="*/ 1426465 w 1876620"/>
                  <a:gd name="connsiteY30" fmla="*/ 2053337 h 2158534"/>
                  <a:gd name="connsiteX31" fmla="*/ 1368004 w 1876620"/>
                  <a:gd name="connsiteY31" fmla="*/ 2111780 h 2158534"/>
                  <a:gd name="connsiteX32" fmla="*/ 1309542 w 1876620"/>
                  <a:gd name="connsiteY32" fmla="*/ 2141001 h 2158534"/>
                  <a:gd name="connsiteX33" fmla="*/ 1023080 w 1876620"/>
                  <a:gd name="connsiteY33" fmla="*/ 2158534 h 2158534"/>
                  <a:gd name="connsiteX34" fmla="*/ 888618 w 1876620"/>
                  <a:gd name="connsiteY34" fmla="*/ 2047493 h 2158534"/>
                  <a:gd name="connsiteX35" fmla="*/ 853541 w 1876620"/>
                  <a:gd name="connsiteY35" fmla="*/ 2070870 h 2158534"/>
                  <a:gd name="connsiteX36" fmla="*/ 783387 w 1876620"/>
                  <a:gd name="connsiteY36" fmla="*/ 2059181 h 2158534"/>
                  <a:gd name="connsiteX37" fmla="*/ 754156 w 1876620"/>
                  <a:gd name="connsiteY37" fmla="*/ 2082558 h 2158534"/>
                  <a:gd name="connsiteX38" fmla="*/ 701540 w 1876620"/>
                  <a:gd name="connsiteY38" fmla="*/ 2059181 h 2158534"/>
                  <a:gd name="connsiteX39" fmla="*/ 643079 w 1876620"/>
                  <a:gd name="connsiteY39" fmla="*/ 1989050 h 2158534"/>
                  <a:gd name="connsiteX40" fmla="*/ 619694 w 1876620"/>
                  <a:gd name="connsiteY40" fmla="*/ 1930607 h 2158534"/>
                  <a:gd name="connsiteX41" fmla="*/ 543694 w 1876620"/>
                  <a:gd name="connsiteY41" fmla="*/ 1878008 h 2158534"/>
                  <a:gd name="connsiteX42" fmla="*/ 502771 w 1876620"/>
                  <a:gd name="connsiteY42" fmla="*/ 1790344 h 2158534"/>
                  <a:gd name="connsiteX43" fmla="*/ 385847 w 1876620"/>
                  <a:gd name="connsiteY43" fmla="*/ 1714368 h 2158534"/>
                  <a:gd name="connsiteX44" fmla="*/ 374155 w 1876620"/>
                  <a:gd name="connsiteY44" fmla="*/ 1655925 h 2158534"/>
                  <a:gd name="connsiteX45" fmla="*/ 307053 w 1876620"/>
                  <a:gd name="connsiteY45" fmla="*/ 1633565 h 2158534"/>
                  <a:gd name="connsiteX46" fmla="*/ 328596 w 1876620"/>
                  <a:gd name="connsiteY46" fmla="*/ 1569119 h 2158534"/>
                  <a:gd name="connsiteX47" fmla="*/ 393152 w 1876620"/>
                  <a:gd name="connsiteY47" fmla="*/ 1454406 h 2158534"/>
                  <a:gd name="connsiteX48" fmla="*/ 490361 w 1876620"/>
                  <a:gd name="connsiteY48" fmla="*/ 1468586 h 2158534"/>
                  <a:gd name="connsiteX49" fmla="*/ 526955 w 1876620"/>
                  <a:gd name="connsiteY49" fmla="*/ 1526033 h 2158534"/>
                  <a:gd name="connsiteX50" fmla="*/ 695851 w 1876620"/>
                  <a:gd name="connsiteY50" fmla="*/ 1504036 h 2158534"/>
                  <a:gd name="connsiteX51" fmla="*/ 709738 w 1876620"/>
                  <a:gd name="connsiteY51" fmla="*/ 1543849 h 2158534"/>
                  <a:gd name="connsiteX52" fmla="*/ 780111 w 1876620"/>
                  <a:gd name="connsiteY52" fmla="*/ 1540032 h 2158534"/>
                  <a:gd name="connsiteX53" fmla="*/ 830405 w 1876620"/>
                  <a:gd name="connsiteY53" fmla="*/ 1494401 h 2158534"/>
                  <a:gd name="connsiteX54" fmla="*/ 883325 w 1876620"/>
                  <a:gd name="connsiteY54" fmla="*/ 1492401 h 2158534"/>
                  <a:gd name="connsiteX55" fmla="*/ 882012 w 1876620"/>
                  <a:gd name="connsiteY55" fmla="*/ 1458770 h 2158534"/>
                  <a:gd name="connsiteX56" fmla="*/ 933806 w 1876620"/>
                  <a:gd name="connsiteY56" fmla="*/ 1438045 h 2158534"/>
                  <a:gd name="connsiteX57" fmla="*/ 1044527 w 1876620"/>
                  <a:gd name="connsiteY57" fmla="*/ 1510763 h 2158534"/>
                  <a:gd name="connsiteX58" fmla="*/ 1166695 w 1876620"/>
                  <a:gd name="connsiteY58" fmla="*/ 1369145 h 2158534"/>
                  <a:gd name="connsiteX59" fmla="*/ 1172512 w 1876620"/>
                  <a:gd name="connsiteY59" fmla="*/ 1274612 h 2158534"/>
                  <a:gd name="connsiteX60" fmla="*/ 1211546 w 1876620"/>
                  <a:gd name="connsiteY60" fmla="*/ 1265886 h 2158534"/>
                  <a:gd name="connsiteX61" fmla="*/ 1219803 w 1876620"/>
                  <a:gd name="connsiteY61" fmla="*/ 1227527 h 2158534"/>
                  <a:gd name="connsiteX62" fmla="*/ 1223334 w 1876620"/>
                  <a:gd name="connsiteY62" fmla="*/ 1221145 h 2158534"/>
                  <a:gd name="connsiteX63" fmla="*/ 1535504 w 1876620"/>
                  <a:gd name="connsiteY63" fmla="*/ 1196556 h 2158534"/>
                  <a:gd name="connsiteX64" fmla="*/ 1496619 w 1876620"/>
                  <a:gd name="connsiteY64" fmla="*/ 1240981 h 2158534"/>
                  <a:gd name="connsiteX65" fmla="*/ 1494361 w 1876620"/>
                  <a:gd name="connsiteY65" fmla="*/ 1252269 h 2158534"/>
                  <a:gd name="connsiteX66" fmla="*/ 1496605 w 1876620"/>
                  <a:gd name="connsiteY66" fmla="*/ 1240980 h 2158534"/>
                  <a:gd name="connsiteX67" fmla="*/ 1535504 w 1876620"/>
                  <a:gd name="connsiteY67" fmla="*/ 1196556 h 2158534"/>
                  <a:gd name="connsiteX68" fmla="*/ 47245 w 1876620"/>
                  <a:gd name="connsiteY68" fmla="*/ 1126469 h 2158534"/>
                  <a:gd name="connsiteX69" fmla="*/ 58551 w 1876620"/>
                  <a:gd name="connsiteY69" fmla="*/ 1182624 h 2158534"/>
                  <a:gd name="connsiteX70" fmla="*/ 70524 w 1876620"/>
                  <a:gd name="connsiteY70" fmla="*/ 1205449 h 2158534"/>
                  <a:gd name="connsiteX71" fmla="*/ 58462 w 1876620"/>
                  <a:gd name="connsiteY71" fmla="*/ 1182538 h 2158534"/>
                  <a:gd name="connsiteX72" fmla="*/ 47245 w 1876620"/>
                  <a:gd name="connsiteY72" fmla="*/ 1126469 h 2158534"/>
                  <a:gd name="connsiteX73" fmla="*/ 46728 w 1876620"/>
                  <a:gd name="connsiteY73" fmla="*/ 1123904 h 2158534"/>
                  <a:gd name="connsiteX74" fmla="*/ 46767 w 1876620"/>
                  <a:gd name="connsiteY74" fmla="*/ 1124096 h 2158534"/>
                  <a:gd name="connsiteX75" fmla="*/ 0 w 1876620"/>
                  <a:gd name="connsiteY75" fmla="*/ 1129940 h 2158534"/>
                  <a:gd name="connsiteX76" fmla="*/ 0 w 1876620"/>
                  <a:gd name="connsiteY76" fmla="*/ 1129722 h 2158534"/>
                  <a:gd name="connsiteX77" fmla="*/ 46728 w 1876620"/>
                  <a:gd name="connsiteY77" fmla="*/ 1123904 h 2158534"/>
                  <a:gd name="connsiteX78" fmla="*/ 29250 w 1876620"/>
                  <a:gd name="connsiteY78" fmla="*/ 989652 h 2158534"/>
                  <a:gd name="connsiteX79" fmla="*/ 16836 w 1876620"/>
                  <a:gd name="connsiteY79" fmla="*/ 1034285 h 2158534"/>
                  <a:gd name="connsiteX80" fmla="*/ 29231 w 1876620"/>
                  <a:gd name="connsiteY80" fmla="*/ 989677 h 2158534"/>
                  <a:gd name="connsiteX81" fmla="*/ 29250 w 1876620"/>
                  <a:gd name="connsiteY81" fmla="*/ 989652 h 2158534"/>
                  <a:gd name="connsiteX82" fmla="*/ 1650158 w 1876620"/>
                  <a:gd name="connsiteY82" fmla="*/ 900472 h 2158534"/>
                  <a:gd name="connsiteX83" fmla="*/ 1654466 w 1876620"/>
                  <a:gd name="connsiteY83" fmla="*/ 977988 h 2158534"/>
                  <a:gd name="connsiteX84" fmla="*/ 1619389 w 1876620"/>
                  <a:gd name="connsiteY84" fmla="*/ 1100718 h 2158534"/>
                  <a:gd name="connsiteX85" fmla="*/ 1619352 w 1876620"/>
                  <a:gd name="connsiteY85" fmla="*/ 1100760 h 2158534"/>
                  <a:gd name="connsiteX86" fmla="*/ 1654428 w 1876620"/>
                  <a:gd name="connsiteY86" fmla="*/ 977742 h 2158534"/>
                  <a:gd name="connsiteX87" fmla="*/ 1650158 w 1876620"/>
                  <a:gd name="connsiteY87" fmla="*/ 900472 h 2158534"/>
                  <a:gd name="connsiteX88" fmla="*/ 193630 w 1876620"/>
                  <a:gd name="connsiteY88" fmla="*/ 775007 h 2158534"/>
                  <a:gd name="connsiteX89" fmla="*/ 122731 w 1876620"/>
                  <a:gd name="connsiteY89" fmla="*/ 785404 h 2158534"/>
                  <a:gd name="connsiteX90" fmla="*/ 106904 w 1876620"/>
                  <a:gd name="connsiteY90" fmla="*/ 837996 h 2158534"/>
                  <a:gd name="connsiteX91" fmla="*/ 122770 w 1876620"/>
                  <a:gd name="connsiteY91" fmla="*/ 785127 h 2158534"/>
                  <a:gd name="connsiteX92" fmla="*/ 193630 w 1876620"/>
                  <a:gd name="connsiteY92" fmla="*/ 775007 h 2158534"/>
                  <a:gd name="connsiteX93" fmla="*/ 1680264 w 1876620"/>
                  <a:gd name="connsiteY93" fmla="*/ 746254 h 2158534"/>
                  <a:gd name="connsiteX94" fmla="*/ 1648627 w 1876620"/>
                  <a:gd name="connsiteY94" fmla="*/ 872763 h 2158534"/>
                  <a:gd name="connsiteX95" fmla="*/ 1648611 w 1876620"/>
                  <a:gd name="connsiteY95" fmla="*/ 872483 h 2158534"/>
                  <a:gd name="connsiteX96" fmla="*/ 1680264 w 1876620"/>
                  <a:gd name="connsiteY96" fmla="*/ 746254 h 2158534"/>
                  <a:gd name="connsiteX97" fmla="*/ 1876578 w 1876620"/>
                  <a:gd name="connsiteY97" fmla="*/ 498723 h 2158534"/>
                  <a:gd name="connsiteX98" fmla="*/ 1876620 w 1876620"/>
                  <a:gd name="connsiteY98" fmla="*/ 498757 h 2158534"/>
                  <a:gd name="connsiteX99" fmla="*/ 1871955 w 1876620"/>
                  <a:gd name="connsiteY99" fmla="*/ 519744 h 2158534"/>
                  <a:gd name="connsiteX100" fmla="*/ 1876578 w 1876620"/>
                  <a:gd name="connsiteY100" fmla="*/ 498723 h 2158534"/>
                  <a:gd name="connsiteX101" fmla="*/ 356558 w 1876620"/>
                  <a:gd name="connsiteY101" fmla="*/ 259144 h 2158534"/>
                  <a:gd name="connsiteX102" fmla="*/ 356558 w 1876620"/>
                  <a:gd name="connsiteY102" fmla="*/ 259291 h 2158534"/>
                  <a:gd name="connsiteX103" fmla="*/ 245539 w 1876620"/>
                  <a:gd name="connsiteY103" fmla="*/ 265286 h 2158534"/>
                  <a:gd name="connsiteX104" fmla="*/ 245539 w 1876620"/>
                  <a:gd name="connsiteY104" fmla="*/ 264985 h 2158534"/>
                  <a:gd name="connsiteX105" fmla="*/ 356558 w 1876620"/>
                  <a:gd name="connsiteY105" fmla="*/ 259144 h 2158534"/>
                  <a:gd name="connsiteX106" fmla="*/ 1736258 w 1876620"/>
                  <a:gd name="connsiteY106" fmla="*/ 136348 h 2158534"/>
                  <a:gd name="connsiteX107" fmla="*/ 1736312 w 1876620"/>
                  <a:gd name="connsiteY107" fmla="*/ 136411 h 2158534"/>
                  <a:gd name="connsiteX108" fmla="*/ 1745273 w 1876620"/>
                  <a:gd name="connsiteY108" fmla="*/ 270781 h 2158534"/>
                  <a:gd name="connsiteX109" fmla="*/ 1736258 w 1876620"/>
                  <a:gd name="connsiteY109" fmla="*/ 136348 h 2158534"/>
                  <a:gd name="connsiteX110" fmla="*/ 1305806 w 1876620"/>
                  <a:gd name="connsiteY110" fmla="*/ 47981 h 2158534"/>
                  <a:gd name="connsiteX111" fmla="*/ 1321234 w 1876620"/>
                  <a:gd name="connsiteY111" fmla="*/ 54591 h 2158534"/>
                  <a:gd name="connsiteX112" fmla="*/ 1321141 w 1876620"/>
                  <a:gd name="connsiteY112" fmla="*/ 54591 h 2158534"/>
                  <a:gd name="connsiteX113" fmla="*/ 1305806 w 1876620"/>
                  <a:gd name="connsiteY113" fmla="*/ 47981 h 2158534"/>
                  <a:gd name="connsiteX114" fmla="*/ 1695341 w 1876620"/>
                  <a:gd name="connsiteY114" fmla="*/ 31168 h 2158534"/>
                  <a:gd name="connsiteX115" fmla="*/ 1695389 w 1876620"/>
                  <a:gd name="connsiteY115" fmla="*/ 31214 h 2158534"/>
                  <a:gd name="connsiteX116" fmla="*/ 1701235 w 1876620"/>
                  <a:gd name="connsiteY116" fmla="*/ 95501 h 2158534"/>
                  <a:gd name="connsiteX117" fmla="*/ 1725275 w 1876620"/>
                  <a:gd name="connsiteY117" fmla="*/ 123539 h 2158534"/>
                  <a:gd name="connsiteX118" fmla="*/ 1701156 w 1876620"/>
                  <a:gd name="connsiteY118" fmla="*/ 95676 h 2158534"/>
                  <a:gd name="connsiteX119" fmla="*/ 1695341 w 1876620"/>
                  <a:gd name="connsiteY119" fmla="*/ 31168 h 2158534"/>
                  <a:gd name="connsiteX120" fmla="*/ 1085032 w 1876620"/>
                  <a:gd name="connsiteY120" fmla="*/ 24235 h 2158534"/>
                  <a:gd name="connsiteX121" fmla="*/ 1081577 w 1876620"/>
                  <a:gd name="connsiteY121" fmla="*/ 31142 h 2158534"/>
                  <a:gd name="connsiteX122" fmla="*/ 1081496 w 1876620"/>
                  <a:gd name="connsiteY122" fmla="*/ 31139 h 2158534"/>
                  <a:gd name="connsiteX123" fmla="*/ 1085032 w 1876620"/>
                  <a:gd name="connsiteY123" fmla="*/ 24235 h 2158534"/>
                  <a:gd name="connsiteX124" fmla="*/ 1075695 w 1876620"/>
                  <a:gd name="connsiteY124" fmla="*/ 7837 h 2158534"/>
                  <a:gd name="connsiteX125" fmla="*/ 1093234 w 1876620"/>
                  <a:gd name="connsiteY125" fmla="*/ 7837 h 2158534"/>
                  <a:gd name="connsiteX126" fmla="*/ 1093126 w 1876620"/>
                  <a:gd name="connsiteY126" fmla="*/ 8051 h 2158534"/>
                  <a:gd name="connsiteX127" fmla="*/ 1075679 w 1876620"/>
                  <a:gd name="connsiteY127" fmla="*/ 8051 h 2158534"/>
                  <a:gd name="connsiteX128" fmla="*/ 1064044 w 1876620"/>
                  <a:gd name="connsiteY128" fmla="*/ 31139 h 2158534"/>
                  <a:gd name="connsiteX129" fmla="*/ 1064040 w 1876620"/>
                  <a:gd name="connsiteY129" fmla="*/ 31139 h 2158534"/>
                  <a:gd name="connsiteX130" fmla="*/ 1075695 w 1876620"/>
                  <a:gd name="connsiteY130" fmla="*/ 7837 h 2158534"/>
                  <a:gd name="connsiteX131" fmla="*/ 1417518 w 1876620"/>
                  <a:gd name="connsiteY131" fmla="*/ 0 h 2158534"/>
                  <a:gd name="connsiteX132" fmla="*/ 1391326 w 1876620"/>
                  <a:gd name="connsiteY132" fmla="*/ 8051 h 2158534"/>
                  <a:gd name="connsiteX133" fmla="*/ 1417518 w 1876620"/>
                  <a:gd name="connsiteY133" fmla="*/ 0 h 2158534"/>
                  <a:gd name="connsiteX0" fmla="*/ 187078 w 1876620"/>
                  <a:gd name="connsiteY0" fmla="*/ 1420185 h 2150697"/>
                  <a:gd name="connsiteX1" fmla="*/ 187099 w 1876620"/>
                  <a:gd name="connsiteY1" fmla="*/ 1420209 h 2150697"/>
                  <a:gd name="connsiteX2" fmla="*/ 187099 w 1876620"/>
                  <a:gd name="connsiteY2" fmla="*/ 1554555 h 2150697"/>
                  <a:gd name="connsiteX3" fmla="*/ 257285 w 1876620"/>
                  <a:gd name="connsiteY3" fmla="*/ 1583642 h 2150697"/>
                  <a:gd name="connsiteX4" fmla="*/ 266370 w 1876620"/>
                  <a:gd name="connsiteY4" fmla="*/ 1606640 h 2150697"/>
                  <a:gd name="connsiteX5" fmla="*/ 257232 w 1876620"/>
                  <a:gd name="connsiteY5" fmla="*/ 1583801 h 2150697"/>
                  <a:gd name="connsiteX6" fmla="*/ 187078 w 1876620"/>
                  <a:gd name="connsiteY6" fmla="*/ 1554580 h 2150697"/>
                  <a:gd name="connsiteX7" fmla="*/ 187078 w 1876620"/>
                  <a:gd name="connsiteY7" fmla="*/ 1420185 h 2150697"/>
                  <a:gd name="connsiteX8" fmla="*/ 116822 w 1876620"/>
                  <a:gd name="connsiteY8" fmla="*/ 1285870 h 2150697"/>
                  <a:gd name="connsiteX9" fmla="*/ 116914 w 1876620"/>
                  <a:gd name="connsiteY9" fmla="*/ 1286045 h 2150697"/>
                  <a:gd name="connsiteX10" fmla="*/ 93566 w 1876620"/>
                  <a:gd name="connsiteY10" fmla="*/ 1314995 h 2150697"/>
                  <a:gd name="connsiteX11" fmla="*/ 93539 w 1876620"/>
                  <a:gd name="connsiteY11" fmla="*/ 1314964 h 2150697"/>
                  <a:gd name="connsiteX12" fmla="*/ 116822 w 1876620"/>
                  <a:gd name="connsiteY12" fmla="*/ 1285870 h 2150697"/>
                  <a:gd name="connsiteX13" fmla="*/ 1223334 w 1876620"/>
                  <a:gd name="connsiteY13" fmla="*/ 1213308 h 2150697"/>
                  <a:gd name="connsiteX14" fmla="*/ 1263341 w 1876620"/>
                  <a:gd name="connsiteY14" fmla="*/ 1213691 h 2150697"/>
                  <a:gd name="connsiteX15" fmla="*/ 1259025 w 1876620"/>
                  <a:gd name="connsiteY15" fmla="*/ 1414392 h 2150697"/>
                  <a:gd name="connsiteX16" fmla="*/ 1321891 w 1876620"/>
                  <a:gd name="connsiteY16" fmla="*/ 1420209 h 2150697"/>
                  <a:gd name="connsiteX17" fmla="*/ 1336154 w 1876620"/>
                  <a:gd name="connsiteY17" fmla="*/ 1515469 h 2150697"/>
                  <a:gd name="connsiteX18" fmla="*/ 1390200 w 1876620"/>
                  <a:gd name="connsiteY18" fmla="*/ 1507652 h 2150697"/>
                  <a:gd name="connsiteX19" fmla="*/ 1402172 w 1876620"/>
                  <a:gd name="connsiteY19" fmla="*/ 1384303 h 2150697"/>
                  <a:gd name="connsiteX20" fmla="*/ 1385542 w 1876620"/>
                  <a:gd name="connsiteY20" fmla="*/ 1583801 h 2150697"/>
                  <a:gd name="connsiteX21" fmla="*/ 1350465 w 1876620"/>
                  <a:gd name="connsiteY21" fmla="*/ 1613023 h 2150697"/>
                  <a:gd name="connsiteX22" fmla="*/ 1286157 w 1876620"/>
                  <a:gd name="connsiteY22" fmla="*/ 1613023 h 2150697"/>
                  <a:gd name="connsiteX23" fmla="*/ 1268619 w 1876620"/>
                  <a:gd name="connsiteY23" fmla="*/ 1671466 h 2150697"/>
                  <a:gd name="connsiteX24" fmla="*/ 1356311 w 1876620"/>
                  <a:gd name="connsiteY24" fmla="*/ 1706531 h 2150697"/>
                  <a:gd name="connsiteX25" fmla="*/ 1391388 w 1876620"/>
                  <a:gd name="connsiteY25" fmla="*/ 1764974 h 2150697"/>
                  <a:gd name="connsiteX26" fmla="*/ 1461542 w 1876620"/>
                  <a:gd name="connsiteY26" fmla="*/ 1805884 h 2150697"/>
                  <a:gd name="connsiteX27" fmla="*/ 1508312 w 1876620"/>
                  <a:gd name="connsiteY27" fmla="*/ 1928614 h 2150697"/>
                  <a:gd name="connsiteX28" fmla="*/ 1590158 w 1876620"/>
                  <a:gd name="connsiteY28" fmla="*/ 1957836 h 2150697"/>
                  <a:gd name="connsiteX29" fmla="*/ 1590158 w 1876620"/>
                  <a:gd name="connsiteY29" fmla="*/ 2045500 h 2150697"/>
                  <a:gd name="connsiteX30" fmla="*/ 1426465 w 1876620"/>
                  <a:gd name="connsiteY30" fmla="*/ 2045500 h 2150697"/>
                  <a:gd name="connsiteX31" fmla="*/ 1368004 w 1876620"/>
                  <a:gd name="connsiteY31" fmla="*/ 2103943 h 2150697"/>
                  <a:gd name="connsiteX32" fmla="*/ 1309542 w 1876620"/>
                  <a:gd name="connsiteY32" fmla="*/ 2133164 h 2150697"/>
                  <a:gd name="connsiteX33" fmla="*/ 1023080 w 1876620"/>
                  <a:gd name="connsiteY33" fmla="*/ 2150697 h 2150697"/>
                  <a:gd name="connsiteX34" fmla="*/ 888618 w 1876620"/>
                  <a:gd name="connsiteY34" fmla="*/ 2039656 h 2150697"/>
                  <a:gd name="connsiteX35" fmla="*/ 853541 w 1876620"/>
                  <a:gd name="connsiteY35" fmla="*/ 2063033 h 2150697"/>
                  <a:gd name="connsiteX36" fmla="*/ 783387 w 1876620"/>
                  <a:gd name="connsiteY36" fmla="*/ 2051344 h 2150697"/>
                  <a:gd name="connsiteX37" fmla="*/ 754156 w 1876620"/>
                  <a:gd name="connsiteY37" fmla="*/ 2074721 h 2150697"/>
                  <a:gd name="connsiteX38" fmla="*/ 701540 w 1876620"/>
                  <a:gd name="connsiteY38" fmla="*/ 2051344 h 2150697"/>
                  <a:gd name="connsiteX39" fmla="*/ 643079 w 1876620"/>
                  <a:gd name="connsiteY39" fmla="*/ 1981213 h 2150697"/>
                  <a:gd name="connsiteX40" fmla="*/ 619694 w 1876620"/>
                  <a:gd name="connsiteY40" fmla="*/ 1922770 h 2150697"/>
                  <a:gd name="connsiteX41" fmla="*/ 543694 w 1876620"/>
                  <a:gd name="connsiteY41" fmla="*/ 1870171 h 2150697"/>
                  <a:gd name="connsiteX42" fmla="*/ 502771 w 1876620"/>
                  <a:gd name="connsiteY42" fmla="*/ 1782507 h 2150697"/>
                  <a:gd name="connsiteX43" fmla="*/ 385847 w 1876620"/>
                  <a:gd name="connsiteY43" fmla="*/ 1706531 h 2150697"/>
                  <a:gd name="connsiteX44" fmla="*/ 374155 w 1876620"/>
                  <a:gd name="connsiteY44" fmla="*/ 1648088 h 2150697"/>
                  <a:gd name="connsiteX45" fmla="*/ 307053 w 1876620"/>
                  <a:gd name="connsiteY45" fmla="*/ 1625728 h 2150697"/>
                  <a:gd name="connsiteX46" fmla="*/ 328596 w 1876620"/>
                  <a:gd name="connsiteY46" fmla="*/ 1561282 h 2150697"/>
                  <a:gd name="connsiteX47" fmla="*/ 393152 w 1876620"/>
                  <a:gd name="connsiteY47" fmla="*/ 1446569 h 2150697"/>
                  <a:gd name="connsiteX48" fmla="*/ 490361 w 1876620"/>
                  <a:gd name="connsiteY48" fmla="*/ 1460749 h 2150697"/>
                  <a:gd name="connsiteX49" fmla="*/ 526955 w 1876620"/>
                  <a:gd name="connsiteY49" fmla="*/ 1518196 h 2150697"/>
                  <a:gd name="connsiteX50" fmla="*/ 695851 w 1876620"/>
                  <a:gd name="connsiteY50" fmla="*/ 1496199 h 2150697"/>
                  <a:gd name="connsiteX51" fmla="*/ 709738 w 1876620"/>
                  <a:gd name="connsiteY51" fmla="*/ 1536012 h 2150697"/>
                  <a:gd name="connsiteX52" fmla="*/ 780111 w 1876620"/>
                  <a:gd name="connsiteY52" fmla="*/ 1532195 h 2150697"/>
                  <a:gd name="connsiteX53" fmla="*/ 830405 w 1876620"/>
                  <a:gd name="connsiteY53" fmla="*/ 1486564 h 2150697"/>
                  <a:gd name="connsiteX54" fmla="*/ 883325 w 1876620"/>
                  <a:gd name="connsiteY54" fmla="*/ 1484564 h 2150697"/>
                  <a:gd name="connsiteX55" fmla="*/ 882012 w 1876620"/>
                  <a:gd name="connsiteY55" fmla="*/ 1450933 h 2150697"/>
                  <a:gd name="connsiteX56" fmla="*/ 933806 w 1876620"/>
                  <a:gd name="connsiteY56" fmla="*/ 1430208 h 2150697"/>
                  <a:gd name="connsiteX57" fmla="*/ 1044527 w 1876620"/>
                  <a:gd name="connsiteY57" fmla="*/ 1502926 h 2150697"/>
                  <a:gd name="connsiteX58" fmla="*/ 1166695 w 1876620"/>
                  <a:gd name="connsiteY58" fmla="*/ 1361308 h 2150697"/>
                  <a:gd name="connsiteX59" fmla="*/ 1172512 w 1876620"/>
                  <a:gd name="connsiteY59" fmla="*/ 1266775 h 2150697"/>
                  <a:gd name="connsiteX60" fmla="*/ 1211546 w 1876620"/>
                  <a:gd name="connsiteY60" fmla="*/ 1258049 h 2150697"/>
                  <a:gd name="connsiteX61" fmla="*/ 1219803 w 1876620"/>
                  <a:gd name="connsiteY61" fmla="*/ 1219690 h 2150697"/>
                  <a:gd name="connsiteX62" fmla="*/ 1223334 w 1876620"/>
                  <a:gd name="connsiteY62" fmla="*/ 1213308 h 2150697"/>
                  <a:gd name="connsiteX63" fmla="*/ 1535504 w 1876620"/>
                  <a:gd name="connsiteY63" fmla="*/ 1188719 h 2150697"/>
                  <a:gd name="connsiteX64" fmla="*/ 1496619 w 1876620"/>
                  <a:gd name="connsiteY64" fmla="*/ 1233144 h 2150697"/>
                  <a:gd name="connsiteX65" fmla="*/ 1494361 w 1876620"/>
                  <a:gd name="connsiteY65" fmla="*/ 1244432 h 2150697"/>
                  <a:gd name="connsiteX66" fmla="*/ 1496605 w 1876620"/>
                  <a:gd name="connsiteY66" fmla="*/ 1233143 h 2150697"/>
                  <a:gd name="connsiteX67" fmla="*/ 1535504 w 1876620"/>
                  <a:gd name="connsiteY67" fmla="*/ 1188719 h 2150697"/>
                  <a:gd name="connsiteX68" fmla="*/ 47245 w 1876620"/>
                  <a:gd name="connsiteY68" fmla="*/ 1118632 h 2150697"/>
                  <a:gd name="connsiteX69" fmla="*/ 58551 w 1876620"/>
                  <a:gd name="connsiteY69" fmla="*/ 1174787 h 2150697"/>
                  <a:gd name="connsiteX70" fmla="*/ 70524 w 1876620"/>
                  <a:gd name="connsiteY70" fmla="*/ 1197612 h 2150697"/>
                  <a:gd name="connsiteX71" fmla="*/ 58462 w 1876620"/>
                  <a:gd name="connsiteY71" fmla="*/ 1174701 h 2150697"/>
                  <a:gd name="connsiteX72" fmla="*/ 47245 w 1876620"/>
                  <a:gd name="connsiteY72" fmla="*/ 1118632 h 2150697"/>
                  <a:gd name="connsiteX73" fmla="*/ 46728 w 1876620"/>
                  <a:gd name="connsiteY73" fmla="*/ 1116067 h 2150697"/>
                  <a:gd name="connsiteX74" fmla="*/ 46767 w 1876620"/>
                  <a:gd name="connsiteY74" fmla="*/ 1116259 h 2150697"/>
                  <a:gd name="connsiteX75" fmla="*/ 0 w 1876620"/>
                  <a:gd name="connsiteY75" fmla="*/ 1122103 h 2150697"/>
                  <a:gd name="connsiteX76" fmla="*/ 0 w 1876620"/>
                  <a:gd name="connsiteY76" fmla="*/ 1121885 h 2150697"/>
                  <a:gd name="connsiteX77" fmla="*/ 46728 w 1876620"/>
                  <a:gd name="connsiteY77" fmla="*/ 1116067 h 2150697"/>
                  <a:gd name="connsiteX78" fmla="*/ 29250 w 1876620"/>
                  <a:gd name="connsiteY78" fmla="*/ 981815 h 2150697"/>
                  <a:gd name="connsiteX79" fmla="*/ 16836 w 1876620"/>
                  <a:gd name="connsiteY79" fmla="*/ 1026448 h 2150697"/>
                  <a:gd name="connsiteX80" fmla="*/ 29231 w 1876620"/>
                  <a:gd name="connsiteY80" fmla="*/ 981840 h 2150697"/>
                  <a:gd name="connsiteX81" fmla="*/ 29250 w 1876620"/>
                  <a:gd name="connsiteY81" fmla="*/ 981815 h 2150697"/>
                  <a:gd name="connsiteX82" fmla="*/ 1650158 w 1876620"/>
                  <a:gd name="connsiteY82" fmla="*/ 892635 h 2150697"/>
                  <a:gd name="connsiteX83" fmla="*/ 1654466 w 1876620"/>
                  <a:gd name="connsiteY83" fmla="*/ 970151 h 2150697"/>
                  <a:gd name="connsiteX84" fmla="*/ 1619389 w 1876620"/>
                  <a:gd name="connsiteY84" fmla="*/ 1092881 h 2150697"/>
                  <a:gd name="connsiteX85" fmla="*/ 1619352 w 1876620"/>
                  <a:gd name="connsiteY85" fmla="*/ 1092923 h 2150697"/>
                  <a:gd name="connsiteX86" fmla="*/ 1654428 w 1876620"/>
                  <a:gd name="connsiteY86" fmla="*/ 969905 h 2150697"/>
                  <a:gd name="connsiteX87" fmla="*/ 1650158 w 1876620"/>
                  <a:gd name="connsiteY87" fmla="*/ 892635 h 2150697"/>
                  <a:gd name="connsiteX88" fmla="*/ 193630 w 1876620"/>
                  <a:gd name="connsiteY88" fmla="*/ 767170 h 2150697"/>
                  <a:gd name="connsiteX89" fmla="*/ 122731 w 1876620"/>
                  <a:gd name="connsiteY89" fmla="*/ 777567 h 2150697"/>
                  <a:gd name="connsiteX90" fmla="*/ 106904 w 1876620"/>
                  <a:gd name="connsiteY90" fmla="*/ 830159 h 2150697"/>
                  <a:gd name="connsiteX91" fmla="*/ 122770 w 1876620"/>
                  <a:gd name="connsiteY91" fmla="*/ 777290 h 2150697"/>
                  <a:gd name="connsiteX92" fmla="*/ 193630 w 1876620"/>
                  <a:gd name="connsiteY92" fmla="*/ 767170 h 2150697"/>
                  <a:gd name="connsiteX93" fmla="*/ 1680264 w 1876620"/>
                  <a:gd name="connsiteY93" fmla="*/ 738417 h 2150697"/>
                  <a:gd name="connsiteX94" fmla="*/ 1648627 w 1876620"/>
                  <a:gd name="connsiteY94" fmla="*/ 864926 h 2150697"/>
                  <a:gd name="connsiteX95" fmla="*/ 1648611 w 1876620"/>
                  <a:gd name="connsiteY95" fmla="*/ 864646 h 2150697"/>
                  <a:gd name="connsiteX96" fmla="*/ 1680264 w 1876620"/>
                  <a:gd name="connsiteY96" fmla="*/ 738417 h 2150697"/>
                  <a:gd name="connsiteX97" fmla="*/ 1876578 w 1876620"/>
                  <a:gd name="connsiteY97" fmla="*/ 490886 h 2150697"/>
                  <a:gd name="connsiteX98" fmla="*/ 1876620 w 1876620"/>
                  <a:gd name="connsiteY98" fmla="*/ 490920 h 2150697"/>
                  <a:gd name="connsiteX99" fmla="*/ 1871955 w 1876620"/>
                  <a:gd name="connsiteY99" fmla="*/ 511907 h 2150697"/>
                  <a:gd name="connsiteX100" fmla="*/ 1876578 w 1876620"/>
                  <a:gd name="connsiteY100" fmla="*/ 490886 h 2150697"/>
                  <a:gd name="connsiteX101" fmla="*/ 356558 w 1876620"/>
                  <a:gd name="connsiteY101" fmla="*/ 251307 h 2150697"/>
                  <a:gd name="connsiteX102" fmla="*/ 356558 w 1876620"/>
                  <a:gd name="connsiteY102" fmla="*/ 251454 h 2150697"/>
                  <a:gd name="connsiteX103" fmla="*/ 245539 w 1876620"/>
                  <a:gd name="connsiteY103" fmla="*/ 257449 h 2150697"/>
                  <a:gd name="connsiteX104" fmla="*/ 245539 w 1876620"/>
                  <a:gd name="connsiteY104" fmla="*/ 257148 h 2150697"/>
                  <a:gd name="connsiteX105" fmla="*/ 356558 w 1876620"/>
                  <a:gd name="connsiteY105" fmla="*/ 251307 h 2150697"/>
                  <a:gd name="connsiteX106" fmla="*/ 1736258 w 1876620"/>
                  <a:gd name="connsiteY106" fmla="*/ 128511 h 2150697"/>
                  <a:gd name="connsiteX107" fmla="*/ 1736312 w 1876620"/>
                  <a:gd name="connsiteY107" fmla="*/ 128574 h 2150697"/>
                  <a:gd name="connsiteX108" fmla="*/ 1745273 w 1876620"/>
                  <a:gd name="connsiteY108" fmla="*/ 262944 h 2150697"/>
                  <a:gd name="connsiteX109" fmla="*/ 1736258 w 1876620"/>
                  <a:gd name="connsiteY109" fmla="*/ 128511 h 2150697"/>
                  <a:gd name="connsiteX110" fmla="*/ 1305806 w 1876620"/>
                  <a:gd name="connsiteY110" fmla="*/ 40144 h 2150697"/>
                  <a:gd name="connsiteX111" fmla="*/ 1321234 w 1876620"/>
                  <a:gd name="connsiteY111" fmla="*/ 46754 h 2150697"/>
                  <a:gd name="connsiteX112" fmla="*/ 1321141 w 1876620"/>
                  <a:gd name="connsiteY112" fmla="*/ 46754 h 2150697"/>
                  <a:gd name="connsiteX113" fmla="*/ 1305806 w 1876620"/>
                  <a:gd name="connsiteY113" fmla="*/ 40144 h 2150697"/>
                  <a:gd name="connsiteX114" fmla="*/ 1695341 w 1876620"/>
                  <a:gd name="connsiteY114" fmla="*/ 23331 h 2150697"/>
                  <a:gd name="connsiteX115" fmla="*/ 1695389 w 1876620"/>
                  <a:gd name="connsiteY115" fmla="*/ 23377 h 2150697"/>
                  <a:gd name="connsiteX116" fmla="*/ 1701235 w 1876620"/>
                  <a:gd name="connsiteY116" fmla="*/ 87664 h 2150697"/>
                  <a:gd name="connsiteX117" fmla="*/ 1725275 w 1876620"/>
                  <a:gd name="connsiteY117" fmla="*/ 115702 h 2150697"/>
                  <a:gd name="connsiteX118" fmla="*/ 1701156 w 1876620"/>
                  <a:gd name="connsiteY118" fmla="*/ 87839 h 2150697"/>
                  <a:gd name="connsiteX119" fmla="*/ 1695341 w 1876620"/>
                  <a:gd name="connsiteY119" fmla="*/ 23331 h 2150697"/>
                  <a:gd name="connsiteX120" fmla="*/ 1085032 w 1876620"/>
                  <a:gd name="connsiteY120" fmla="*/ 16398 h 2150697"/>
                  <a:gd name="connsiteX121" fmla="*/ 1081577 w 1876620"/>
                  <a:gd name="connsiteY121" fmla="*/ 23305 h 2150697"/>
                  <a:gd name="connsiteX122" fmla="*/ 1081496 w 1876620"/>
                  <a:gd name="connsiteY122" fmla="*/ 23302 h 2150697"/>
                  <a:gd name="connsiteX123" fmla="*/ 1085032 w 1876620"/>
                  <a:gd name="connsiteY123" fmla="*/ 16398 h 2150697"/>
                  <a:gd name="connsiteX124" fmla="*/ 1075695 w 1876620"/>
                  <a:gd name="connsiteY124" fmla="*/ 0 h 2150697"/>
                  <a:gd name="connsiteX125" fmla="*/ 1093234 w 1876620"/>
                  <a:gd name="connsiteY125" fmla="*/ 0 h 2150697"/>
                  <a:gd name="connsiteX126" fmla="*/ 1093126 w 1876620"/>
                  <a:gd name="connsiteY126" fmla="*/ 214 h 2150697"/>
                  <a:gd name="connsiteX127" fmla="*/ 1075679 w 1876620"/>
                  <a:gd name="connsiteY127" fmla="*/ 214 h 2150697"/>
                  <a:gd name="connsiteX128" fmla="*/ 1064044 w 1876620"/>
                  <a:gd name="connsiteY128" fmla="*/ 23302 h 2150697"/>
                  <a:gd name="connsiteX129" fmla="*/ 1064040 w 1876620"/>
                  <a:gd name="connsiteY129" fmla="*/ 23302 h 2150697"/>
                  <a:gd name="connsiteX130" fmla="*/ 1075695 w 1876620"/>
                  <a:gd name="connsiteY130" fmla="*/ 0 h 2150697"/>
                  <a:gd name="connsiteX0" fmla="*/ 187078 w 1876620"/>
                  <a:gd name="connsiteY0" fmla="*/ 1420185 h 2150697"/>
                  <a:gd name="connsiteX1" fmla="*/ 187099 w 1876620"/>
                  <a:gd name="connsiteY1" fmla="*/ 1420209 h 2150697"/>
                  <a:gd name="connsiteX2" fmla="*/ 187099 w 1876620"/>
                  <a:gd name="connsiteY2" fmla="*/ 1554555 h 2150697"/>
                  <a:gd name="connsiteX3" fmla="*/ 257285 w 1876620"/>
                  <a:gd name="connsiteY3" fmla="*/ 1583642 h 2150697"/>
                  <a:gd name="connsiteX4" fmla="*/ 266370 w 1876620"/>
                  <a:gd name="connsiteY4" fmla="*/ 1606640 h 2150697"/>
                  <a:gd name="connsiteX5" fmla="*/ 257232 w 1876620"/>
                  <a:gd name="connsiteY5" fmla="*/ 1583801 h 2150697"/>
                  <a:gd name="connsiteX6" fmla="*/ 187078 w 1876620"/>
                  <a:gd name="connsiteY6" fmla="*/ 1554580 h 2150697"/>
                  <a:gd name="connsiteX7" fmla="*/ 187078 w 1876620"/>
                  <a:gd name="connsiteY7" fmla="*/ 1420185 h 2150697"/>
                  <a:gd name="connsiteX8" fmla="*/ 116822 w 1876620"/>
                  <a:gd name="connsiteY8" fmla="*/ 1285870 h 2150697"/>
                  <a:gd name="connsiteX9" fmla="*/ 116914 w 1876620"/>
                  <a:gd name="connsiteY9" fmla="*/ 1286045 h 2150697"/>
                  <a:gd name="connsiteX10" fmla="*/ 93566 w 1876620"/>
                  <a:gd name="connsiteY10" fmla="*/ 1314995 h 2150697"/>
                  <a:gd name="connsiteX11" fmla="*/ 93539 w 1876620"/>
                  <a:gd name="connsiteY11" fmla="*/ 1314964 h 2150697"/>
                  <a:gd name="connsiteX12" fmla="*/ 116822 w 1876620"/>
                  <a:gd name="connsiteY12" fmla="*/ 1285870 h 2150697"/>
                  <a:gd name="connsiteX13" fmla="*/ 1223334 w 1876620"/>
                  <a:gd name="connsiteY13" fmla="*/ 1213308 h 2150697"/>
                  <a:gd name="connsiteX14" fmla="*/ 1263341 w 1876620"/>
                  <a:gd name="connsiteY14" fmla="*/ 1213691 h 2150697"/>
                  <a:gd name="connsiteX15" fmla="*/ 1259025 w 1876620"/>
                  <a:gd name="connsiteY15" fmla="*/ 1414392 h 2150697"/>
                  <a:gd name="connsiteX16" fmla="*/ 1321891 w 1876620"/>
                  <a:gd name="connsiteY16" fmla="*/ 1420209 h 2150697"/>
                  <a:gd name="connsiteX17" fmla="*/ 1336154 w 1876620"/>
                  <a:gd name="connsiteY17" fmla="*/ 1515469 h 2150697"/>
                  <a:gd name="connsiteX18" fmla="*/ 1390200 w 1876620"/>
                  <a:gd name="connsiteY18" fmla="*/ 1507652 h 2150697"/>
                  <a:gd name="connsiteX19" fmla="*/ 1402172 w 1876620"/>
                  <a:gd name="connsiteY19" fmla="*/ 1384303 h 2150697"/>
                  <a:gd name="connsiteX20" fmla="*/ 1385542 w 1876620"/>
                  <a:gd name="connsiteY20" fmla="*/ 1583801 h 2150697"/>
                  <a:gd name="connsiteX21" fmla="*/ 1350465 w 1876620"/>
                  <a:gd name="connsiteY21" fmla="*/ 1613023 h 2150697"/>
                  <a:gd name="connsiteX22" fmla="*/ 1286157 w 1876620"/>
                  <a:gd name="connsiteY22" fmla="*/ 1613023 h 2150697"/>
                  <a:gd name="connsiteX23" fmla="*/ 1268619 w 1876620"/>
                  <a:gd name="connsiteY23" fmla="*/ 1671466 h 2150697"/>
                  <a:gd name="connsiteX24" fmla="*/ 1356311 w 1876620"/>
                  <a:gd name="connsiteY24" fmla="*/ 1706531 h 2150697"/>
                  <a:gd name="connsiteX25" fmla="*/ 1391388 w 1876620"/>
                  <a:gd name="connsiteY25" fmla="*/ 1764974 h 2150697"/>
                  <a:gd name="connsiteX26" fmla="*/ 1461542 w 1876620"/>
                  <a:gd name="connsiteY26" fmla="*/ 1805884 h 2150697"/>
                  <a:gd name="connsiteX27" fmla="*/ 1508312 w 1876620"/>
                  <a:gd name="connsiteY27" fmla="*/ 1928614 h 2150697"/>
                  <a:gd name="connsiteX28" fmla="*/ 1590158 w 1876620"/>
                  <a:gd name="connsiteY28" fmla="*/ 1957836 h 2150697"/>
                  <a:gd name="connsiteX29" fmla="*/ 1590158 w 1876620"/>
                  <a:gd name="connsiteY29" fmla="*/ 2045500 h 2150697"/>
                  <a:gd name="connsiteX30" fmla="*/ 1426465 w 1876620"/>
                  <a:gd name="connsiteY30" fmla="*/ 2045500 h 2150697"/>
                  <a:gd name="connsiteX31" fmla="*/ 1368004 w 1876620"/>
                  <a:gd name="connsiteY31" fmla="*/ 2103943 h 2150697"/>
                  <a:gd name="connsiteX32" fmla="*/ 1309542 w 1876620"/>
                  <a:gd name="connsiteY32" fmla="*/ 2133164 h 2150697"/>
                  <a:gd name="connsiteX33" fmla="*/ 1023080 w 1876620"/>
                  <a:gd name="connsiteY33" fmla="*/ 2150697 h 2150697"/>
                  <a:gd name="connsiteX34" fmla="*/ 888618 w 1876620"/>
                  <a:gd name="connsiteY34" fmla="*/ 2039656 h 2150697"/>
                  <a:gd name="connsiteX35" fmla="*/ 853541 w 1876620"/>
                  <a:gd name="connsiteY35" fmla="*/ 2063033 h 2150697"/>
                  <a:gd name="connsiteX36" fmla="*/ 783387 w 1876620"/>
                  <a:gd name="connsiteY36" fmla="*/ 2051344 h 2150697"/>
                  <a:gd name="connsiteX37" fmla="*/ 754156 w 1876620"/>
                  <a:gd name="connsiteY37" fmla="*/ 2074721 h 2150697"/>
                  <a:gd name="connsiteX38" fmla="*/ 701540 w 1876620"/>
                  <a:gd name="connsiteY38" fmla="*/ 2051344 h 2150697"/>
                  <a:gd name="connsiteX39" fmla="*/ 643079 w 1876620"/>
                  <a:gd name="connsiteY39" fmla="*/ 1981213 h 2150697"/>
                  <a:gd name="connsiteX40" fmla="*/ 619694 w 1876620"/>
                  <a:gd name="connsiteY40" fmla="*/ 1922770 h 2150697"/>
                  <a:gd name="connsiteX41" fmla="*/ 543694 w 1876620"/>
                  <a:gd name="connsiteY41" fmla="*/ 1870171 h 2150697"/>
                  <a:gd name="connsiteX42" fmla="*/ 502771 w 1876620"/>
                  <a:gd name="connsiteY42" fmla="*/ 1782507 h 2150697"/>
                  <a:gd name="connsiteX43" fmla="*/ 385847 w 1876620"/>
                  <a:gd name="connsiteY43" fmla="*/ 1706531 h 2150697"/>
                  <a:gd name="connsiteX44" fmla="*/ 374155 w 1876620"/>
                  <a:gd name="connsiteY44" fmla="*/ 1648088 h 2150697"/>
                  <a:gd name="connsiteX45" fmla="*/ 307053 w 1876620"/>
                  <a:gd name="connsiteY45" fmla="*/ 1625728 h 2150697"/>
                  <a:gd name="connsiteX46" fmla="*/ 328596 w 1876620"/>
                  <a:gd name="connsiteY46" fmla="*/ 1561282 h 2150697"/>
                  <a:gd name="connsiteX47" fmla="*/ 393152 w 1876620"/>
                  <a:gd name="connsiteY47" fmla="*/ 1446569 h 2150697"/>
                  <a:gd name="connsiteX48" fmla="*/ 490361 w 1876620"/>
                  <a:gd name="connsiteY48" fmla="*/ 1460749 h 2150697"/>
                  <a:gd name="connsiteX49" fmla="*/ 526955 w 1876620"/>
                  <a:gd name="connsiteY49" fmla="*/ 1518196 h 2150697"/>
                  <a:gd name="connsiteX50" fmla="*/ 695851 w 1876620"/>
                  <a:gd name="connsiteY50" fmla="*/ 1496199 h 2150697"/>
                  <a:gd name="connsiteX51" fmla="*/ 709738 w 1876620"/>
                  <a:gd name="connsiteY51" fmla="*/ 1536012 h 2150697"/>
                  <a:gd name="connsiteX52" fmla="*/ 780111 w 1876620"/>
                  <a:gd name="connsiteY52" fmla="*/ 1532195 h 2150697"/>
                  <a:gd name="connsiteX53" fmla="*/ 830405 w 1876620"/>
                  <a:gd name="connsiteY53" fmla="*/ 1486564 h 2150697"/>
                  <a:gd name="connsiteX54" fmla="*/ 883325 w 1876620"/>
                  <a:gd name="connsiteY54" fmla="*/ 1484564 h 2150697"/>
                  <a:gd name="connsiteX55" fmla="*/ 882012 w 1876620"/>
                  <a:gd name="connsiteY55" fmla="*/ 1450933 h 2150697"/>
                  <a:gd name="connsiteX56" fmla="*/ 933806 w 1876620"/>
                  <a:gd name="connsiteY56" fmla="*/ 1430208 h 2150697"/>
                  <a:gd name="connsiteX57" fmla="*/ 1044527 w 1876620"/>
                  <a:gd name="connsiteY57" fmla="*/ 1502926 h 2150697"/>
                  <a:gd name="connsiteX58" fmla="*/ 1166695 w 1876620"/>
                  <a:gd name="connsiteY58" fmla="*/ 1361308 h 2150697"/>
                  <a:gd name="connsiteX59" fmla="*/ 1172512 w 1876620"/>
                  <a:gd name="connsiteY59" fmla="*/ 1266775 h 2150697"/>
                  <a:gd name="connsiteX60" fmla="*/ 1211546 w 1876620"/>
                  <a:gd name="connsiteY60" fmla="*/ 1258049 h 2150697"/>
                  <a:gd name="connsiteX61" fmla="*/ 1219803 w 1876620"/>
                  <a:gd name="connsiteY61" fmla="*/ 1219690 h 2150697"/>
                  <a:gd name="connsiteX62" fmla="*/ 1223334 w 1876620"/>
                  <a:gd name="connsiteY62" fmla="*/ 1213308 h 2150697"/>
                  <a:gd name="connsiteX63" fmla="*/ 1535504 w 1876620"/>
                  <a:gd name="connsiteY63" fmla="*/ 1188719 h 2150697"/>
                  <a:gd name="connsiteX64" fmla="*/ 1496619 w 1876620"/>
                  <a:gd name="connsiteY64" fmla="*/ 1233144 h 2150697"/>
                  <a:gd name="connsiteX65" fmla="*/ 1494361 w 1876620"/>
                  <a:gd name="connsiteY65" fmla="*/ 1244432 h 2150697"/>
                  <a:gd name="connsiteX66" fmla="*/ 1496605 w 1876620"/>
                  <a:gd name="connsiteY66" fmla="*/ 1233143 h 2150697"/>
                  <a:gd name="connsiteX67" fmla="*/ 1535504 w 1876620"/>
                  <a:gd name="connsiteY67" fmla="*/ 1188719 h 2150697"/>
                  <a:gd name="connsiteX68" fmla="*/ 47245 w 1876620"/>
                  <a:gd name="connsiteY68" fmla="*/ 1118632 h 2150697"/>
                  <a:gd name="connsiteX69" fmla="*/ 58551 w 1876620"/>
                  <a:gd name="connsiteY69" fmla="*/ 1174787 h 2150697"/>
                  <a:gd name="connsiteX70" fmla="*/ 70524 w 1876620"/>
                  <a:gd name="connsiteY70" fmla="*/ 1197612 h 2150697"/>
                  <a:gd name="connsiteX71" fmla="*/ 58462 w 1876620"/>
                  <a:gd name="connsiteY71" fmla="*/ 1174701 h 2150697"/>
                  <a:gd name="connsiteX72" fmla="*/ 47245 w 1876620"/>
                  <a:gd name="connsiteY72" fmla="*/ 1118632 h 2150697"/>
                  <a:gd name="connsiteX73" fmla="*/ 46728 w 1876620"/>
                  <a:gd name="connsiteY73" fmla="*/ 1116067 h 2150697"/>
                  <a:gd name="connsiteX74" fmla="*/ 46767 w 1876620"/>
                  <a:gd name="connsiteY74" fmla="*/ 1116259 h 2150697"/>
                  <a:gd name="connsiteX75" fmla="*/ 0 w 1876620"/>
                  <a:gd name="connsiteY75" fmla="*/ 1122103 h 2150697"/>
                  <a:gd name="connsiteX76" fmla="*/ 0 w 1876620"/>
                  <a:gd name="connsiteY76" fmla="*/ 1121885 h 2150697"/>
                  <a:gd name="connsiteX77" fmla="*/ 46728 w 1876620"/>
                  <a:gd name="connsiteY77" fmla="*/ 1116067 h 2150697"/>
                  <a:gd name="connsiteX78" fmla="*/ 29250 w 1876620"/>
                  <a:gd name="connsiteY78" fmla="*/ 981815 h 2150697"/>
                  <a:gd name="connsiteX79" fmla="*/ 16836 w 1876620"/>
                  <a:gd name="connsiteY79" fmla="*/ 1026448 h 2150697"/>
                  <a:gd name="connsiteX80" fmla="*/ 29231 w 1876620"/>
                  <a:gd name="connsiteY80" fmla="*/ 981840 h 2150697"/>
                  <a:gd name="connsiteX81" fmla="*/ 29250 w 1876620"/>
                  <a:gd name="connsiteY81" fmla="*/ 981815 h 2150697"/>
                  <a:gd name="connsiteX82" fmla="*/ 1650158 w 1876620"/>
                  <a:gd name="connsiteY82" fmla="*/ 892635 h 2150697"/>
                  <a:gd name="connsiteX83" fmla="*/ 1654466 w 1876620"/>
                  <a:gd name="connsiteY83" fmla="*/ 970151 h 2150697"/>
                  <a:gd name="connsiteX84" fmla="*/ 1619389 w 1876620"/>
                  <a:gd name="connsiteY84" fmla="*/ 1092881 h 2150697"/>
                  <a:gd name="connsiteX85" fmla="*/ 1619352 w 1876620"/>
                  <a:gd name="connsiteY85" fmla="*/ 1092923 h 2150697"/>
                  <a:gd name="connsiteX86" fmla="*/ 1654428 w 1876620"/>
                  <a:gd name="connsiteY86" fmla="*/ 969905 h 2150697"/>
                  <a:gd name="connsiteX87" fmla="*/ 1650158 w 1876620"/>
                  <a:gd name="connsiteY87" fmla="*/ 892635 h 2150697"/>
                  <a:gd name="connsiteX88" fmla="*/ 193630 w 1876620"/>
                  <a:gd name="connsiteY88" fmla="*/ 767170 h 2150697"/>
                  <a:gd name="connsiteX89" fmla="*/ 122731 w 1876620"/>
                  <a:gd name="connsiteY89" fmla="*/ 777567 h 2150697"/>
                  <a:gd name="connsiteX90" fmla="*/ 106904 w 1876620"/>
                  <a:gd name="connsiteY90" fmla="*/ 830159 h 2150697"/>
                  <a:gd name="connsiteX91" fmla="*/ 122770 w 1876620"/>
                  <a:gd name="connsiteY91" fmla="*/ 777290 h 2150697"/>
                  <a:gd name="connsiteX92" fmla="*/ 193630 w 1876620"/>
                  <a:gd name="connsiteY92" fmla="*/ 767170 h 2150697"/>
                  <a:gd name="connsiteX93" fmla="*/ 1680264 w 1876620"/>
                  <a:gd name="connsiteY93" fmla="*/ 738417 h 2150697"/>
                  <a:gd name="connsiteX94" fmla="*/ 1648627 w 1876620"/>
                  <a:gd name="connsiteY94" fmla="*/ 864926 h 2150697"/>
                  <a:gd name="connsiteX95" fmla="*/ 1648611 w 1876620"/>
                  <a:gd name="connsiteY95" fmla="*/ 864646 h 2150697"/>
                  <a:gd name="connsiteX96" fmla="*/ 1680264 w 1876620"/>
                  <a:gd name="connsiteY96" fmla="*/ 738417 h 2150697"/>
                  <a:gd name="connsiteX97" fmla="*/ 1876578 w 1876620"/>
                  <a:gd name="connsiteY97" fmla="*/ 490886 h 2150697"/>
                  <a:gd name="connsiteX98" fmla="*/ 1876620 w 1876620"/>
                  <a:gd name="connsiteY98" fmla="*/ 490920 h 2150697"/>
                  <a:gd name="connsiteX99" fmla="*/ 1871955 w 1876620"/>
                  <a:gd name="connsiteY99" fmla="*/ 511907 h 2150697"/>
                  <a:gd name="connsiteX100" fmla="*/ 1876578 w 1876620"/>
                  <a:gd name="connsiteY100" fmla="*/ 490886 h 2150697"/>
                  <a:gd name="connsiteX101" fmla="*/ 356558 w 1876620"/>
                  <a:gd name="connsiteY101" fmla="*/ 251307 h 2150697"/>
                  <a:gd name="connsiteX102" fmla="*/ 356558 w 1876620"/>
                  <a:gd name="connsiteY102" fmla="*/ 251454 h 2150697"/>
                  <a:gd name="connsiteX103" fmla="*/ 245539 w 1876620"/>
                  <a:gd name="connsiteY103" fmla="*/ 257449 h 2150697"/>
                  <a:gd name="connsiteX104" fmla="*/ 245539 w 1876620"/>
                  <a:gd name="connsiteY104" fmla="*/ 257148 h 2150697"/>
                  <a:gd name="connsiteX105" fmla="*/ 356558 w 1876620"/>
                  <a:gd name="connsiteY105" fmla="*/ 251307 h 2150697"/>
                  <a:gd name="connsiteX106" fmla="*/ 1736258 w 1876620"/>
                  <a:gd name="connsiteY106" fmla="*/ 128511 h 2150697"/>
                  <a:gd name="connsiteX107" fmla="*/ 1736312 w 1876620"/>
                  <a:gd name="connsiteY107" fmla="*/ 128574 h 2150697"/>
                  <a:gd name="connsiteX108" fmla="*/ 1745273 w 1876620"/>
                  <a:gd name="connsiteY108" fmla="*/ 262944 h 2150697"/>
                  <a:gd name="connsiteX109" fmla="*/ 1736258 w 1876620"/>
                  <a:gd name="connsiteY109" fmla="*/ 128511 h 2150697"/>
                  <a:gd name="connsiteX110" fmla="*/ 1305806 w 1876620"/>
                  <a:gd name="connsiteY110" fmla="*/ 40144 h 2150697"/>
                  <a:gd name="connsiteX111" fmla="*/ 1321234 w 1876620"/>
                  <a:gd name="connsiteY111" fmla="*/ 46754 h 2150697"/>
                  <a:gd name="connsiteX112" fmla="*/ 1305806 w 1876620"/>
                  <a:gd name="connsiteY112" fmla="*/ 40144 h 2150697"/>
                  <a:gd name="connsiteX113" fmla="*/ 1695341 w 1876620"/>
                  <a:gd name="connsiteY113" fmla="*/ 23331 h 2150697"/>
                  <a:gd name="connsiteX114" fmla="*/ 1695389 w 1876620"/>
                  <a:gd name="connsiteY114" fmla="*/ 23377 h 2150697"/>
                  <a:gd name="connsiteX115" fmla="*/ 1701235 w 1876620"/>
                  <a:gd name="connsiteY115" fmla="*/ 87664 h 2150697"/>
                  <a:gd name="connsiteX116" fmla="*/ 1725275 w 1876620"/>
                  <a:gd name="connsiteY116" fmla="*/ 115702 h 2150697"/>
                  <a:gd name="connsiteX117" fmla="*/ 1701156 w 1876620"/>
                  <a:gd name="connsiteY117" fmla="*/ 87839 h 2150697"/>
                  <a:gd name="connsiteX118" fmla="*/ 1695341 w 1876620"/>
                  <a:gd name="connsiteY118" fmla="*/ 23331 h 2150697"/>
                  <a:gd name="connsiteX119" fmla="*/ 1085032 w 1876620"/>
                  <a:gd name="connsiteY119" fmla="*/ 16398 h 2150697"/>
                  <a:gd name="connsiteX120" fmla="*/ 1081577 w 1876620"/>
                  <a:gd name="connsiteY120" fmla="*/ 23305 h 2150697"/>
                  <a:gd name="connsiteX121" fmla="*/ 1081496 w 1876620"/>
                  <a:gd name="connsiteY121" fmla="*/ 23302 h 2150697"/>
                  <a:gd name="connsiteX122" fmla="*/ 1085032 w 1876620"/>
                  <a:gd name="connsiteY122" fmla="*/ 16398 h 2150697"/>
                  <a:gd name="connsiteX123" fmla="*/ 1075695 w 1876620"/>
                  <a:gd name="connsiteY123" fmla="*/ 0 h 2150697"/>
                  <a:gd name="connsiteX124" fmla="*/ 1093234 w 1876620"/>
                  <a:gd name="connsiteY124" fmla="*/ 0 h 2150697"/>
                  <a:gd name="connsiteX125" fmla="*/ 1093126 w 1876620"/>
                  <a:gd name="connsiteY125" fmla="*/ 214 h 2150697"/>
                  <a:gd name="connsiteX126" fmla="*/ 1075679 w 1876620"/>
                  <a:gd name="connsiteY126" fmla="*/ 214 h 2150697"/>
                  <a:gd name="connsiteX127" fmla="*/ 1064044 w 1876620"/>
                  <a:gd name="connsiteY127" fmla="*/ 23302 h 2150697"/>
                  <a:gd name="connsiteX128" fmla="*/ 1064040 w 1876620"/>
                  <a:gd name="connsiteY128" fmla="*/ 23302 h 2150697"/>
                  <a:gd name="connsiteX129" fmla="*/ 1075695 w 1876620"/>
                  <a:gd name="connsiteY129" fmla="*/ 0 h 2150697"/>
                  <a:gd name="connsiteX0" fmla="*/ 187078 w 1876620"/>
                  <a:gd name="connsiteY0" fmla="*/ 1420185 h 2150697"/>
                  <a:gd name="connsiteX1" fmla="*/ 187099 w 1876620"/>
                  <a:gd name="connsiteY1" fmla="*/ 1420209 h 2150697"/>
                  <a:gd name="connsiteX2" fmla="*/ 187099 w 1876620"/>
                  <a:gd name="connsiteY2" fmla="*/ 1554555 h 2150697"/>
                  <a:gd name="connsiteX3" fmla="*/ 257285 w 1876620"/>
                  <a:gd name="connsiteY3" fmla="*/ 1583642 h 2150697"/>
                  <a:gd name="connsiteX4" fmla="*/ 266370 w 1876620"/>
                  <a:gd name="connsiteY4" fmla="*/ 1606640 h 2150697"/>
                  <a:gd name="connsiteX5" fmla="*/ 257232 w 1876620"/>
                  <a:gd name="connsiteY5" fmla="*/ 1583801 h 2150697"/>
                  <a:gd name="connsiteX6" fmla="*/ 187078 w 1876620"/>
                  <a:gd name="connsiteY6" fmla="*/ 1554580 h 2150697"/>
                  <a:gd name="connsiteX7" fmla="*/ 187078 w 1876620"/>
                  <a:gd name="connsiteY7" fmla="*/ 1420185 h 2150697"/>
                  <a:gd name="connsiteX8" fmla="*/ 116822 w 1876620"/>
                  <a:gd name="connsiteY8" fmla="*/ 1285870 h 2150697"/>
                  <a:gd name="connsiteX9" fmla="*/ 116914 w 1876620"/>
                  <a:gd name="connsiteY9" fmla="*/ 1286045 h 2150697"/>
                  <a:gd name="connsiteX10" fmla="*/ 93566 w 1876620"/>
                  <a:gd name="connsiteY10" fmla="*/ 1314995 h 2150697"/>
                  <a:gd name="connsiteX11" fmla="*/ 93539 w 1876620"/>
                  <a:gd name="connsiteY11" fmla="*/ 1314964 h 2150697"/>
                  <a:gd name="connsiteX12" fmla="*/ 116822 w 1876620"/>
                  <a:gd name="connsiteY12" fmla="*/ 1285870 h 2150697"/>
                  <a:gd name="connsiteX13" fmla="*/ 1223334 w 1876620"/>
                  <a:gd name="connsiteY13" fmla="*/ 1213308 h 2150697"/>
                  <a:gd name="connsiteX14" fmla="*/ 1263341 w 1876620"/>
                  <a:gd name="connsiteY14" fmla="*/ 1213691 h 2150697"/>
                  <a:gd name="connsiteX15" fmla="*/ 1259025 w 1876620"/>
                  <a:gd name="connsiteY15" fmla="*/ 1414392 h 2150697"/>
                  <a:gd name="connsiteX16" fmla="*/ 1321891 w 1876620"/>
                  <a:gd name="connsiteY16" fmla="*/ 1420209 h 2150697"/>
                  <a:gd name="connsiteX17" fmla="*/ 1336154 w 1876620"/>
                  <a:gd name="connsiteY17" fmla="*/ 1515469 h 2150697"/>
                  <a:gd name="connsiteX18" fmla="*/ 1390200 w 1876620"/>
                  <a:gd name="connsiteY18" fmla="*/ 1507652 h 2150697"/>
                  <a:gd name="connsiteX19" fmla="*/ 1402172 w 1876620"/>
                  <a:gd name="connsiteY19" fmla="*/ 1384303 h 2150697"/>
                  <a:gd name="connsiteX20" fmla="*/ 1385542 w 1876620"/>
                  <a:gd name="connsiteY20" fmla="*/ 1583801 h 2150697"/>
                  <a:gd name="connsiteX21" fmla="*/ 1350465 w 1876620"/>
                  <a:gd name="connsiteY21" fmla="*/ 1613023 h 2150697"/>
                  <a:gd name="connsiteX22" fmla="*/ 1286157 w 1876620"/>
                  <a:gd name="connsiteY22" fmla="*/ 1613023 h 2150697"/>
                  <a:gd name="connsiteX23" fmla="*/ 1268619 w 1876620"/>
                  <a:gd name="connsiteY23" fmla="*/ 1671466 h 2150697"/>
                  <a:gd name="connsiteX24" fmla="*/ 1356311 w 1876620"/>
                  <a:gd name="connsiteY24" fmla="*/ 1706531 h 2150697"/>
                  <a:gd name="connsiteX25" fmla="*/ 1391388 w 1876620"/>
                  <a:gd name="connsiteY25" fmla="*/ 1764974 h 2150697"/>
                  <a:gd name="connsiteX26" fmla="*/ 1461542 w 1876620"/>
                  <a:gd name="connsiteY26" fmla="*/ 1805884 h 2150697"/>
                  <a:gd name="connsiteX27" fmla="*/ 1508312 w 1876620"/>
                  <a:gd name="connsiteY27" fmla="*/ 1928614 h 2150697"/>
                  <a:gd name="connsiteX28" fmla="*/ 1590158 w 1876620"/>
                  <a:gd name="connsiteY28" fmla="*/ 1957836 h 2150697"/>
                  <a:gd name="connsiteX29" fmla="*/ 1590158 w 1876620"/>
                  <a:gd name="connsiteY29" fmla="*/ 2045500 h 2150697"/>
                  <a:gd name="connsiteX30" fmla="*/ 1426465 w 1876620"/>
                  <a:gd name="connsiteY30" fmla="*/ 2045500 h 2150697"/>
                  <a:gd name="connsiteX31" fmla="*/ 1368004 w 1876620"/>
                  <a:gd name="connsiteY31" fmla="*/ 2103943 h 2150697"/>
                  <a:gd name="connsiteX32" fmla="*/ 1309542 w 1876620"/>
                  <a:gd name="connsiteY32" fmla="*/ 2133164 h 2150697"/>
                  <a:gd name="connsiteX33" fmla="*/ 1023080 w 1876620"/>
                  <a:gd name="connsiteY33" fmla="*/ 2150697 h 2150697"/>
                  <a:gd name="connsiteX34" fmla="*/ 888618 w 1876620"/>
                  <a:gd name="connsiteY34" fmla="*/ 2039656 h 2150697"/>
                  <a:gd name="connsiteX35" fmla="*/ 853541 w 1876620"/>
                  <a:gd name="connsiteY35" fmla="*/ 2063033 h 2150697"/>
                  <a:gd name="connsiteX36" fmla="*/ 783387 w 1876620"/>
                  <a:gd name="connsiteY36" fmla="*/ 2051344 h 2150697"/>
                  <a:gd name="connsiteX37" fmla="*/ 754156 w 1876620"/>
                  <a:gd name="connsiteY37" fmla="*/ 2074721 h 2150697"/>
                  <a:gd name="connsiteX38" fmla="*/ 701540 w 1876620"/>
                  <a:gd name="connsiteY38" fmla="*/ 2051344 h 2150697"/>
                  <a:gd name="connsiteX39" fmla="*/ 643079 w 1876620"/>
                  <a:gd name="connsiteY39" fmla="*/ 1981213 h 2150697"/>
                  <a:gd name="connsiteX40" fmla="*/ 619694 w 1876620"/>
                  <a:gd name="connsiteY40" fmla="*/ 1922770 h 2150697"/>
                  <a:gd name="connsiteX41" fmla="*/ 543694 w 1876620"/>
                  <a:gd name="connsiteY41" fmla="*/ 1870171 h 2150697"/>
                  <a:gd name="connsiteX42" fmla="*/ 502771 w 1876620"/>
                  <a:gd name="connsiteY42" fmla="*/ 1782507 h 2150697"/>
                  <a:gd name="connsiteX43" fmla="*/ 385847 w 1876620"/>
                  <a:gd name="connsiteY43" fmla="*/ 1706531 h 2150697"/>
                  <a:gd name="connsiteX44" fmla="*/ 374155 w 1876620"/>
                  <a:gd name="connsiteY44" fmla="*/ 1648088 h 2150697"/>
                  <a:gd name="connsiteX45" fmla="*/ 307053 w 1876620"/>
                  <a:gd name="connsiteY45" fmla="*/ 1625728 h 2150697"/>
                  <a:gd name="connsiteX46" fmla="*/ 328596 w 1876620"/>
                  <a:gd name="connsiteY46" fmla="*/ 1561282 h 2150697"/>
                  <a:gd name="connsiteX47" fmla="*/ 393152 w 1876620"/>
                  <a:gd name="connsiteY47" fmla="*/ 1446569 h 2150697"/>
                  <a:gd name="connsiteX48" fmla="*/ 490361 w 1876620"/>
                  <a:gd name="connsiteY48" fmla="*/ 1460749 h 2150697"/>
                  <a:gd name="connsiteX49" fmla="*/ 526955 w 1876620"/>
                  <a:gd name="connsiteY49" fmla="*/ 1518196 h 2150697"/>
                  <a:gd name="connsiteX50" fmla="*/ 695851 w 1876620"/>
                  <a:gd name="connsiteY50" fmla="*/ 1496199 h 2150697"/>
                  <a:gd name="connsiteX51" fmla="*/ 709738 w 1876620"/>
                  <a:gd name="connsiteY51" fmla="*/ 1536012 h 2150697"/>
                  <a:gd name="connsiteX52" fmla="*/ 780111 w 1876620"/>
                  <a:gd name="connsiteY52" fmla="*/ 1532195 h 2150697"/>
                  <a:gd name="connsiteX53" fmla="*/ 830405 w 1876620"/>
                  <a:gd name="connsiteY53" fmla="*/ 1486564 h 2150697"/>
                  <a:gd name="connsiteX54" fmla="*/ 883325 w 1876620"/>
                  <a:gd name="connsiteY54" fmla="*/ 1484564 h 2150697"/>
                  <a:gd name="connsiteX55" fmla="*/ 882012 w 1876620"/>
                  <a:gd name="connsiteY55" fmla="*/ 1450933 h 2150697"/>
                  <a:gd name="connsiteX56" fmla="*/ 933806 w 1876620"/>
                  <a:gd name="connsiteY56" fmla="*/ 1430208 h 2150697"/>
                  <a:gd name="connsiteX57" fmla="*/ 1044527 w 1876620"/>
                  <a:gd name="connsiteY57" fmla="*/ 1502926 h 2150697"/>
                  <a:gd name="connsiteX58" fmla="*/ 1166695 w 1876620"/>
                  <a:gd name="connsiteY58" fmla="*/ 1361308 h 2150697"/>
                  <a:gd name="connsiteX59" fmla="*/ 1172512 w 1876620"/>
                  <a:gd name="connsiteY59" fmla="*/ 1266775 h 2150697"/>
                  <a:gd name="connsiteX60" fmla="*/ 1211546 w 1876620"/>
                  <a:gd name="connsiteY60" fmla="*/ 1258049 h 2150697"/>
                  <a:gd name="connsiteX61" fmla="*/ 1219803 w 1876620"/>
                  <a:gd name="connsiteY61" fmla="*/ 1219690 h 2150697"/>
                  <a:gd name="connsiteX62" fmla="*/ 1223334 w 1876620"/>
                  <a:gd name="connsiteY62" fmla="*/ 1213308 h 2150697"/>
                  <a:gd name="connsiteX63" fmla="*/ 1535504 w 1876620"/>
                  <a:gd name="connsiteY63" fmla="*/ 1188719 h 2150697"/>
                  <a:gd name="connsiteX64" fmla="*/ 1496619 w 1876620"/>
                  <a:gd name="connsiteY64" fmla="*/ 1233144 h 2150697"/>
                  <a:gd name="connsiteX65" fmla="*/ 1494361 w 1876620"/>
                  <a:gd name="connsiteY65" fmla="*/ 1244432 h 2150697"/>
                  <a:gd name="connsiteX66" fmla="*/ 1496605 w 1876620"/>
                  <a:gd name="connsiteY66" fmla="*/ 1233143 h 2150697"/>
                  <a:gd name="connsiteX67" fmla="*/ 1535504 w 1876620"/>
                  <a:gd name="connsiteY67" fmla="*/ 1188719 h 2150697"/>
                  <a:gd name="connsiteX68" fmla="*/ 47245 w 1876620"/>
                  <a:gd name="connsiteY68" fmla="*/ 1118632 h 2150697"/>
                  <a:gd name="connsiteX69" fmla="*/ 58551 w 1876620"/>
                  <a:gd name="connsiteY69" fmla="*/ 1174787 h 2150697"/>
                  <a:gd name="connsiteX70" fmla="*/ 70524 w 1876620"/>
                  <a:gd name="connsiteY70" fmla="*/ 1197612 h 2150697"/>
                  <a:gd name="connsiteX71" fmla="*/ 58462 w 1876620"/>
                  <a:gd name="connsiteY71" fmla="*/ 1174701 h 2150697"/>
                  <a:gd name="connsiteX72" fmla="*/ 47245 w 1876620"/>
                  <a:gd name="connsiteY72" fmla="*/ 1118632 h 2150697"/>
                  <a:gd name="connsiteX73" fmla="*/ 46728 w 1876620"/>
                  <a:gd name="connsiteY73" fmla="*/ 1116067 h 2150697"/>
                  <a:gd name="connsiteX74" fmla="*/ 46767 w 1876620"/>
                  <a:gd name="connsiteY74" fmla="*/ 1116259 h 2150697"/>
                  <a:gd name="connsiteX75" fmla="*/ 0 w 1876620"/>
                  <a:gd name="connsiteY75" fmla="*/ 1122103 h 2150697"/>
                  <a:gd name="connsiteX76" fmla="*/ 0 w 1876620"/>
                  <a:gd name="connsiteY76" fmla="*/ 1121885 h 2150697"/>
                  <a:gd name="connsiteX77" fmla="*/ 46728 w 1876620"/>
                  <a:gd name="connsiteY77" fmla="*/ 1116067 h 2150697"/>
                  <a:gd name="connsiteX78" fmla="*/ 29250 w 1876620"/>
                  <a:gd name="connsiteY78" fmla="*/ 981815 h 2150697"/>
                  <a:gd name="connsiteX79" fmla="*/ 16836 w 1876620"/>
                  <a:gd name="connsiteY79" fmla="*/ 1026448 h 2150697"/>
                  <a:gd name="connsiteX80" fmla="*/ 29231 w 1876620"/>
                  <a:gd name="connsiteY80" fmla="*/ 981840 h 2150697"/>
                  <a:gd name="connsiteX81" fmla="*/ 29250 w 1876620"/>
                  <a:gd name="connsiteY81" fmla="*/ 981815 h 2150697"/>
                  <a:gd name="connsiteX82" fmla="*/ 1650158 w 1876620"/>
                  <a:gd name="connsiteY82" fmla="*/ 892635 h 2150697"/>
                  <a:gd name="connsiteX83" fmla="*/ 1654466 w 1876620"/>
                  <a:gd name="connsiteY83" fmla="*/ 970151 h 2150697"/>
                  <a:gd name="connsiteX84" fmla="*/ 1619389 w 1876620"/>
                  <a:gd name="connsiteY84" fmla="*/ 1092881 h 2150697"/>
                  <a:gd name="connsiteX85" fmla="*/ 1619352 w 1876620"/>
                  <a:gd name="connsiteY85" fmla="*/ 1092923 h 2150697"/>
                  <a:gd name="connsiteX86" fmla="*/ 1654428 w 1876620"/>
                  <a:gd name="connsiteY86" fmla="*/ 969905 h 2150697"/>
                  <a:gd name="connsiteX87" fmla="*/ 1650158 w 1876620"/>
                  <a:gd name="connsiteY87" fmla="*/ 892635 h 2150697"/>
                  <a:gd name="connsiteX88" fmla="*/ 193630 w 1876620"/>
                  <a:gd name="connsiteY88" fmla="*/ 767170 h 2150697"/>
                  <a:gd name="connsiteX89" fmla="*/ 122731 w 1876620"/>
                  <a:gd name="connsiteY89" fmla="*/ 777567 h 2150697"/>
                  <a:gd name="connsiteX90" fmla="*/ 106904 w 1876620"/>
                  <a:gd name="connsiteY90" fmla="*/ 830159 h 2150697"/>
                  <a:gd name="connsiteX91" fmla="*/ 122770 w 1876620"/>
                  <a:gd name="connsiteY91" fmla="*/ 777290 h 2150697"/>
                  <a:gd name="connsiteX92" fmla="*/ 193630 w 1876620"/>
                  <a:gd name="connsiteY92" fmla="*/ 767170 h 2150697"/>
                  <a:gd name="connsiteX93" fmla="*/ 1680264 w 1876620"/>
                  <a:gd name="connsiteY93" fmla="*/ 738417 h 2150697"/>
                  <a:gd name="connsiteX94" fmla="*/ 1648627 w 1876620"/>
                  <a:gd name="connsiteY94" fmla="*/ 864926 h 2150697"/>
                  <a:gd name="connsiteX95" fmla="*/ 1648611 w 1876620"/>
                  <a:gd name="connsiteY95" fmla="*/ 864646 h 2150697"/>
                  <a:gd name="connsiteX96" fmla="*/ 1680264 w 1876620"/>
                  <a:gd name="connsiteY96" fmla="*/ 738417 h 2150697"/>
                  <a:gd name="connsiteX97" fmla="*/ 1876578 w 1876620"/>
                  <a:gd name="connsiteY97" fmla="*/ 490886 h 2150697"/>
                  <a:gd name="connsiteX98" fmla="*/ 1876620 w 1876620"/>
                  <a:gd name="connsiteY98" fmla="*/ 490920 h 2150697"/>
                  <a:gd name="connsiteX99" fmla="*/ 1871955 w 1876620"/>
                  <a:gd name="connsiteY99" fmla="*/ 511907 h 2150697"/>
                  <a:gd name="connsiteX100" fmla="*/ 1876578 w 1876620"/>
                  <a:gd name="connsiteY100" fmla="*/ 490886 h 2150697"/>
                  <a:gd name="connsiteX101" fmla="*/ 356558 w 1876620"/>
                  <a:gd name="connsiteY101" fmla="*/ 251307 h 2150697"/>
                  <a:gd name="connsiteX102" fmla="*/ 356558 w 1876620"/>
                  <a:gd name="connsiteY102" fmla="*/ 251454 h 2150697"/>
                  <a:gd name="connsiteX103" fmla="*/ 245539 w 1876620"/>
                  <a:gd name="connsiteY103" fmla="*/ 257449 h 2150697"/>
                  <a:gd name="connsiteX104" fmla="*/ 245539 w 1876620"/>
                  <a:gd name="connsiteY104" fmla="*/ 257148 h 2150697"/>
                  <a:gd name="connsiteX105" fmla="*/ 356558 w 1876620"/>
                  <a:gd name="connsiteY105" fmla="*/ 251307 h 2150697"/>
                  <a:gd name="connsiteX106" fmla="*/ 1736258 w 1876620"/>
                  <a:gd name="connsiteY106" fmla="*/ 128511 h 2150697"/>
                  <a:gd name="connsiteX107" fmla="*/ 1736312 w 1876620"/>
                  <a:gd name="connsiteY107" fmla="*/ 128574 h 2150697"/>
                  <a:gd name="connsiteX108" fmla="*/ 1745273 w 1876620"/>
                  <a:gd name="connsiteY108" fmla="*/ 262944 h 2150697"/>
                  <a:gd name="connsiteX109" fmla="*/ 1736258 w 1876620"/>
                  <a:gd name="connsiteY109" fmla="*/ 128511 h 2150697"/>
                  <a:gd name="connsiteX110" fmla="*/ 1695341 w 1876620"/>
                  <a:gd name="connsiteY110" fmla="*/ 23331 h 2150697"/>
                  <a:gd name="connsiteX111" fmla="*/ 1695389 w 1876620"/>
                  <a:gd name="connsiteY111" fmla="*/ 23377 h 2150697"/>
                  <a:gd name="connsiteX112" fmla="*/ 1701235 w 1876620"/>
                  <a:gd name="connsiteY112" fmla="*/ 87664 h 2150697"/>
                  <a:gd name="connsiteX113" fmla="*/ 1725275 w 1876620"/>
                  <a:gd name="connsiteY113" fmla="*/ 115702 h 2150697"/>
                  <a:gd name="connsiteX114" fmla="*/ 1701156 w 1876620"/>
                  <a:gd name="connsiteY114" fmla="*/ 87839 h 2150697"/>
                  <a:gd name="connsiteX115" fmla="*/ 1695341 w 1876620"/>
                  <a:gd name="connsiteY115" fmla="*/ 23331 h 2150697"/>
                  <a:gd name="connsiteX116" fmla="*/ 1085032 w 1876620"/>
                  <a:gd name="connsiteY116" fmla="*/ 16398 h 2150697"/>
                  <a:gd name="connsiteX117" fmla="*/ 1081577 w 1876620"/>
                  <a:gd name="connsiteY117" fmla="*/ 23305 h 2150697"/>
                  <a:gd name="connsiteX118" fmla="*/ 1081496 w 1876620"/>
                  <a:gd name="connsiteY118" fmla="*/ 23302 h 2150697"/>
                  <a:gd name="connsiteX119" fmla="*/ 1085032 w 1876620"/>
                  <a:gd name="connsiteY119" fmla="*/ 16398 h 2150697"/>
                  <a:gd name="connsiteX120" fmla="*/ 1075695 w 1876620"/>
                  <a:gd name="connsiteY120" fmla="*/ 0 h 2150697"/>
                  <a:gd name="connsiteX121" fmla="*/ 1093234 w 1876620"/>
                  <a:gd name="connsiteY121" fmla="*/ 0 h 2150697"/>
                  <a:gd name="connsiteX122" fmla="*/ 1093126 w 1876620"/>
                  <a:gd name="connsiteY122" fmla="*/ 214 h 2150697"/>
                  <a:gd name="connsiteX123" fmla="*/ 1075679 w 1876620"/>
                  <a:gd name="connsiteY123" fmla="*/ 214 h 2150697"/>
                  <a:gd name="connsiteX124" fmla="*/ 1064044 w 1876620"/>
                  <a:gd name="connsiteY124" fmla="*/ 23302 h 2150697"/>
                  <a:gd name="connsiteX125" fmla="*/ 1064040 w 1876620"/>
                  <a:gd name="connsiteY125" fmla="*/ 23302 h 2150697"/>
                  <a:gd name="connsiteX126" fmla="*/ 1075695 w 1876620"/>
                  <a:gd name="connsiteY126" fmla="*/ 0 h 2150697"/>
                  <a:gd name="connsiteX0" fmla="*/ 187078 w 1876620"/>
                  <a:gd name="connsiteY0" fmla="*/ 1420185 h 2150697"/>
                  <a:gd name="connsiteX1" fmla="*/ 187099 w 1876620"/>
                  <a:gd name="connsiteY1" fmla="*/ 1420209 h 2150697"/>
                  <a:gd name="connsiteX2" fmla="*/ 187099 w 1876620"/>
                  <a:gd name="connsiteY2" fmla="*/ 1554555 h 2150697"/>
                  <a:gd name="connsiteX3" fmla="*/ 257285 w 1876620"/>
                  <a:gd name="connsiteY3" fmla="*/ 1583642 h 2150697"/>
                  <a:gd name="connsiteX4" fmla="*/ 266370 w 1876620"/>
                  <a:gd name="connsiteY4" fmla="*/ 1606640 h 2150697"/>
                  <a:gd name="connsiteX5" fmla="*/ 257232 w 1876620"/>
                  <a:gd name="connsiteY5" fmla="*/ 1583801 h 2150697"/>
                  <a:gd name="connsiteX6" fmla="*/ 187078 w 1876620"/>
                  <a:gd name="connsiteY6" fmla="*/ 1554580 h 2150697"/>
                  <a:gd name="connsiteX7" fmla="*/ 187078 w 1876620"/>
                  <a:gd name="connsiteY7" fmla="*/ 1420185 h 2150697"/>
                  <a:gd name="connsiteX8" fmla="*/ 116822 w 1876620"/>
                  <a:gd name="connsiteY8" fmla="*/ 1285870 h 2150697"/>
                  <a:gd name="connsiteX9" fmla="*/ 116914 w 1876620"/>
                  <a:gd name="connsiteY9" fmla="*/ 1286045 h 2150697"/>
                  <a:gd name="connsiteX10" fmla="*/ 93566 w 1876620"/>
                  <a:gd name="connsiteY10" fmla="*/ 1314995 h 2150697"/>
                  <a:gd name="connsiteX11" fmla="*/ 93539 w 1876620"/>
                  <a:gd name="connsiteY11" fmla="*/ 1314964 h 2150697"/>
                  <a:gd name="connsiteX12" fmla="*/ 116822 w 1876620"/>
                  <a:gd name="connsiteY12" fmla="*/ 1285870 h 2150697"/>
                  <a:gd name="connsiteX13" fmla="*/ 1223334 w 1876620"/>
                  <a:gd name="connsiteY13" fmla="*/ 1213308 h 2150697"/>
                  <a:gd name="connsiteX14" fmla="*/ 1263341 w 1876620"/>
                  <a:gd name="connsiteY14" fmla="*/ 1213691 h 2150697"/>
                  <a:gd name="connsiteX15" fmla="*/ 1259025 w 1876620"/>
                  <a:gd name="connsiteY15" fmla="*/ 1414392 h 2150697"/>
                  <a:gd name="connsiteX16" fmla="*/ 1321891 w 1876620"/>
                  <a:gd name="connsiteY16" fmla="*/ 1420209 h 2150697"/>
                  <a:gd name="connsiteX17" fmla="*/ 1336154 w 1876620"/>
                  <a:gd name="connsiteY17" fmla="*/ 1515469 h 2150697"/>
                  <a:gd name="connsiteX18" fmla="*/ 1390200 w 1876620"/>
                  <a:gd name="connsiteY18" fmla="*/ 1507652 h 2150697"/>
                  <a:gd name="connsiteX19" fmla="*/ 1402172 w 1876620"/>
                  <a:gd name="connsiteY19" fmla="*/ 1384303 h 2150697"/>
                  <a:gd name="connsiteX20" fmla="*/ 1385542 w 1876620"/>
                  <a:gd name="connsiteY20" fmla="*/ 1583801 h 2150697"/>
                  <a:gd name="connsiteX21" fmla="*/ 1350465 w 1876620"/>
                  <a:gd name="connsiteY21" fmla="*/ 1613023 h 2150697"/>
                  <a:gd name="connsiteX22" fmla="*/ 1286157 w 1876620"/>
                  <a:gd name="connsiteY22" fmla="*/ 1613023 h 2150697"/>
                  <a:gd name="connsiteX23" fmla="*/ 1268619 w 1876620"/>
                  <a:gd name="connsiteY23" fmla="*/ 1671466 h 2150697"/>
                  <a:gd name="connsiteX24" fmla="*/ 1356311 w 1876620"/>
                  <a:gd name="connsiteY24" fmla="*/ 1706531 h 2150697"/>
                  <a:gd name="connsiteX25" fmla="*/ 1391388 w 1876620"/>
                  <a:gd name="connsiteY25" fmla="*/ 1764974 h 2150697"/>
                  <a:gd name="connsiteX26" fmla="*/ 1461542 w 1876620"/>
                  <a:gd name="connsiteY26" fmla="*/ 1805884 h 2150697"/>
                  <a:gd name="connsiteX27" fmla="*/ 1508312 w 1876620"/>
                  <a:gd name="connsiteY27" fmla="*/ 1928614 h 2150697"/>
                  <a:gd name="connsiteX28" fmla="*/ 1590158 w 1876620"/>
                  <a:gd name="connsiteY28" fmla="*/ 1957836 h 2150697"/>
                  <a:gd name="connsiteX29" fmla="*/ 1590158 w 1876620"/>
                  <a:gd name="connsiteY29" fmla="*/ 2045500 h 2150697"/>
                  <a:gd name="connsiteX30" fmla="*/ 1426465 w 1876620"/>
                  <a:gd name="connsiteY30" fmla="*/ 2045500 h 2150697"/>
                  <a:gd name="connsiteX31" fmla="*/ 1368004 w 1876620"/>
                  <a:gd name="connsiteY31" fmla="*/ 2103943 h 2150697"/>
                  <a:gd name="connsiteX32" fmla="*/ 1309542 w 1876620"/>
                  <a:gd name="connsiteY32" fmla="*/ 2133164 h 2150697"/>
                  <a:gd name="connsiteX33" fmla="*/ 1023080 w 1876620"/>
                  <a:gd name="connsiteY33" fmla="*/ 2150697 h 2150697"/>
                  <a:gd name="connsiteX34" fmla="*/ 888618 w 1876620"/>
                  <a:gd name="connsiteY34" fmla="*/ 2039656 h 2150697"/>
                  <a:gd name="connsiteX35" fmla="*/ 853541 w 1876620"/>
                  <a:gd name="connsiteY35" fmla="*/ 2063033 h 2150697"/>
                  <a:gd name="connsiteX36" fmla="*/ 783387 w 1876620"/>
                  <a:gd name="connsiteY36" fmla="*/ 2051344 h 2150697"/>
                  <a:gd name="connsiteX37" fmla="*/ 754156 w 1876620"/>
                  <a:gd name="connsiteY37" fmla="*/ 2074721 h 2150697"/>
                  <a:gd name="connsiteX38" fmla="*/ 701540 w 1876620"/>
                  <a:gd name="connsiteY38" fmla="*/ 2051344 h 2150697"/>
                  <a:gd name="connsiteX39" fmla="*/ 643079 w 1876620"/>
                  <a:gd name="connsiteY39" fmla="*/ 1981213 h 2150697"/>
                  <a:gd name="connsiteX40" fmla="*/ 619694 w 1876620"/>
                  <a:gd name="connsiteY40" fmla="*/ 1922770 h 2150697"/>
                  <a:gd name="connsiteX41" fmla="*/ 543694 w 1876620"/>
                  <a:gd name="connsiteY41" fmla="*/ 1870171 h 2150697"/>
                  <a:gd name="connsiteX42" fmla="*/ 502771 w 1876620"/>
                  <a:gd name="connsiteY42" fmla="*/ 1782507 h 2150697"/>
                  <a:gd name="connsiteX43" fmla="*/ 385847 w 1876620"/>
                  <a:gd name="connsiteY43" fmla="*/ 1706531 h 2150697"/>
                  <a:gd name="connsiteX44" fmla="*/ 374155 w 1876620"/>
                  <a:gd name="connsiteY44" fmla="*/ 1648088 h 2150697"/>
                  <a:gd name="connsiteX45" fmla="*/ 307053 w 1876620"/>
                  <a:gd name="connsiteY45" fmla="*/ 1625728 h 2150697"/>
                  <a:gd name="connsiteX46" fmla="*/ 328596 w 1876620"/>
                  <a:gd name="connsiteY46" fmla="*/ 1561282 h 2150697"/>
                  <a:gd name="connsiteX47" fmla="*/ 393152 w 1876620"/>
                  <a:gd name="connsiteY47" fmla="*/ 1446569 h 2150697"/>
                  <a:gd name="connsiteX48" fmla="*/ 490361 w 1876620"/>
                  <a:gd name="connsiteY48" fmla="*/ 1460749 h 2150697"/>
                  <a:gd name="connsiteX49" fmla="*/ 526955 w 1876620"/>
                  <a:gd name="connsiteY49" fmla="*/ 1518196 h 2150697"/>
                  <a:gd name="connsiteX50" fmla="*/ 695851 w 1876620"/>
                  <a:gd name="connsiteY50" fmla="*/ 1496199 h 2150697"/>
                  <a:gd name="connsiteX51" fmla="*/ 709738 w 1876620"/>
                  <a:gd name="connsiteY51" fmla="*/ 1536012 h 2150697"/>
                  <a:gd name="connsiteX52" fmla="*/ 780111 w 1876620"/>
                  <a:gd name="connsiteY52" fmla="*/ 1532195 h 2150697"/>
                  <a:gd name="connsiteX53" fmla="*/ 830405 w 1876620"/>
                  <a:gd name="connsiteY53" fmla="*/ 1486564 h 2150697"/>
                  <a:gd name="connsiteX54" fmla="*/ 883325 w 1876620"/>
                  <a:gd name="connsiteY54" fmla="*/ 1484564 h 2150697"/>
                  <a:gd name="connsiteX55" fmla="*/ 882012 w 1876620"/>
                  <a:gd name="connsiteY55" fmla="*/ 1450933 h 2150697"/>
                  <a:gd name="connsiteX56" fmla="*/ 933806 w 1876620"/>
                  <a:gd name="connsiteY56" fmla="*/ 1430208 h 2150697"/>
                  <a:gd name="connsiteX57" fmla="*/ 1044527 w 1876620"/>
                  <a:gd name="connsiteY57" fmla="*/ 1502926 h 2150697"/>
                  <a:gd name="connsiteX58" fmla="*/ 1166695 w 1876620"/>
                  <a:gd name="connsiteY58" fmla="*/ 1361308 h 2150697"/>
                  <a:gd name="connsiteX59" fmla="*/ 1172512 w 1876620"/>
                  <a:gd name="connsiteY59" fmla="*/ 1266775 h 2150697"/>
                  <a:gd name="connsiteX60" fmla="*/ 1211546 w 1876620"/>
                  <a:gd name="connsiteY60" fmla="*/ 1258049 h 2150697"/>
                  <a:gd name="connsiteX61" fmla="*/ 1219803 w 1876620"/>
                  <a:gd name="connsiteY61" fmla="*/ 1219690 h 2150697"/>
                  <a:gd name="connsiteX62" fmla="*/ 1223334 w 1876620"/>
                  <a:gd name="connsiteY62" fmla="*/ 1213308 h 2150697"/>
                  <a:gd name="connsiteX63" fmla="*/ 1535504 w 1876620"/>
                  <a:gd name="connsiteY63" fmla="*/ 1188719 h 2150697"/>
                  <a:gd name="connsiteX64" fmla="*/ 1496619 w 1876620"/>
                  <a:gd name="connsiteY64" fmla="*/ 1233144 h 2150697"/>
                  <a:gd name="connsiteX65" fmla="*/ 1494361 w 1876620"/>
                  <a:gd name="connsiteY65" fmla="*/ 1244432 h 2150697"/>
                  <a:gd name="connsiteX66" fmla="*/ 1496605 w 1876620"/>
                  <a:gd name="connsiteY66" fmla="*/ 1233143 h 2150697"/>
                  <a:gd name="connsiteX67" fmla="*/ 1535504 w 1876620"/>
                  <a:gd name="connsiteY67" fmla="*/ 1188719 h 2150697"/>
                  <a:gd name="connsiteX68" fmla="*/ 47245 w 1876620"/>
                  <a:gd name="connsiteY68" fmla="*/ 1118632 h 2150697"/>
                  <a:gd name="connsiteX69" fmla="*/ 58551 w 1876620"/>
                  <a:gd name="connsiteY69" fmla="*/ 1174787 h 2150697"/>
                  <a:gd name="connsiteX70" fmla="*/ 70524 w 1876620"/>
                  <a:gd name="connsiteY70" fmla="*/ 1197612 h 2150697"/>
                  <a:gd name="connsiteX71" fmla="*/ 58462 w 1876620"/>
                  <a:gd name="connsiteY71" fmla="*/ 1174701 h 2150697"/>
                  <a:gd name="connsiteX72" fmla="*/ 47245 w 1876620"/>
                  <a:gd name="connsiteY72" fmla="*/ 1118632 h 2150697"/>
                  <a:gd name="connsiteX73" fmla="*/ 46728 w 1876620"/>
                  <a:gd name="connsiteY73" fmla="*/ 1116067 h 2150697"/>
                  <a:gd name="connsiteX74" fmla="*/ 46767 w 1876620"/>
                  <a:gd name="connsiteY74" fmla="*/ 1116259 h 2150697"/>
                  <a:gd name="connsiteX75" fmla="*/ 0 w 1876620"/>
                  <a:gd name="connsiteY75" fmla="*/ 1122103 h 2150697"/>
                  <a:gd name="connsiteX76" fmla="*/ 0 w 1876620"/>
                  <a:gd name="connsiteY76" fmla="*/ 1121885 h 2150697"/>
                  <a:gd name="connsiteX77" fmla="*/ 46728 w 1876620"/>
                  <a:gd name="connsiteY77" fmla="*/ 1116067 h 2150697"/>
                  <a:gd name="connsiteX78" fmla="*/ 29250 w 1876620"/>
                  <a:gd name="connsiteY78" fmla="*/ 981815 h 2150697"/>
                  <a:gd name="connsiteX79" fmla="*/ 16836 w 1876620"/>
                  <a:gd name="connsiteY79" fmla="*/ 1026448 h 2150697"/>
                  <a:gd name="connsiteX80" fmla="*/ 29231 w 1876620"/>
                  <a:gd name="connsiteY80" fmla="*/ 981840 h 2150697"/>
                  <a:gd name="connsiteX81" fmla="*/ 29250 w 1876620"/>
                  <a:gd name="connsiteY81" fmla="*/ 981815 h 2150697"/>
                  <a:gd name="connsiteX82" fmla="*/ 1650158 w 1876620"/>
                  <a:gd name="connsiteY82" fmla="*/ 892635 h 2150697"/>
                  <a:gd name="connsiteX83" fmla="*/ 1654466 w 1876620"/>
                  <a:gd name="connsiteY83" fmla="*/ 970151 h 2150697"/>
                  <a:gd name="connsiteX84" fmla="*/ 1619389 w 1876620"/>
                  <a:gd name="connsiteY84" fmla="*/ 1092881 h 2150697"/>
                  <a:gd name="connsiteX85" fmla="*/ 1619352 w 1876620"/>
                  <a:gd name="connsiteY85" fmla="*/ 1092923 h 2150697"/>
                  <a:gd name="connsiteX86" fmla="*/ 1654428 w 1876620"/>
                  <a:gd name="connsiteY86" fmla="*/ 969905 h 2150697"/>
                  <a:gd name="connsiteX87" fmla="*/ 1650158 w 1876620"/>
                  <a:gd name="connsiteY87" fmla="*/ 892635 h 2150697"/>
                  <a:gd name="connsiteX88" fmla="*/ 193630 w 1876620"/>
                  <a:gd name="connsiteY88" fmla="*/ 767170 h 2150697"/>
                  <a:gd name="connsiteX89" fmla="*/ 122731 w 1876620"/>
                  <a:gd name="connsiteY89" fmla="*/ 777567 h 2150697"/>
                  <a:gd name="connsiteX90" fmla="*/ 106904 w 1876620"/>
                  <a:gd name="connsiteY90" fmla="*/ 830159 h 2150697"/>
                  <a:gd name="connsiteX91" fmla="*/ 122770 w 1876620"/>
                  <a:gd name="connsiteY91" fmla="*/ 777290 h 2150697"/>
                  <a:gd name="connsiteX92" fmla="*/ 193630 w 1876620"/>
                  <a:gd name="connsiteY92" fmla="*/ 767170 h 2150697"/>
                  <a:gd name="connsiteX93" fmla="*/ 1680264 w 1876620"/>
                  <a:gd name="connsiteY93" fmla="*/ 738417 h 2150697"/>
                  <a:gd name="connsiteX94" fmla="*/ 1648627 w 1876620"/>
                  <a:gd name="connsiteY94" fmla="*/ 864926 h 2150697"/>
                  <a:gd name="connsiteX95" fmla="*/ 1648611 w 1876620"/>
                  <a:gd name="connsiteY95" fmla="*/ 864646 h 2150697"/>
                  <a:gd name="connsiteX96" fmla="*/ 1680264 w 1876620"/>
                  <a:gd name="connsiteY96" fmla="*/ 738417 h 2150697"/>
                  <a:gd name="connsiteX97" fmla="*/ 1876578 w 1876620"/>
                  <a:gd name="connsiteY97" fmla="*/ 490886 h 2150697"/>
                  <a:gd name="connsiteX98" fmla="*/ 1876620 w 1876620"/>
                  <a:gd name="connsiteY98" fmla="*/ 490920 h 2150697"/>
                  <a:gd name="connsiteX99" fmla="*/ 1871955 w 1876620"/>
                  <a:gd name="connsiteY99" fmla="*/ 511907 h 2150697"/>
                  <a:gd name="connsiteX100" fmla="*/ 1876578 w 1876620"/>
                  <a:gd name="connsiteY100" fmla="*/ 490886 h 2150697"/>
                  <a:gd name="connsiteX101" fmla="*/ 356558 w 1876620"/>
                  <a:gd name="connsiteY101" fmla="*/ 251307 h 2150697"/>
                  <a:gd name="connsiteX102" fmla="*/ 356558 w 1876620"/>
                  <a:gd name="connsiteY102" fmla="*/ 251454 h 2150697"/>
                  <a:gd name="connsiteX103" fmla="*/ 245539 w 1876620"/>
                  <a:gd name="connsiteY103" fmla="*/ 257449 h 2150697"/>
                  <a:gd name="connsiteX104" fmla="*/ 245539 w 1876620"/>
                  <a:gd name="connsiteY104" fmla="*/ 257148 h 2150697"/>
                  <a:gd name="connsiteX105" fmla="*/ 356558 w 1876620"/>
                  <a:gd name="connsiteY105" fmla="*/ 251307 h 2150697"/>
                  <a:gd name="connsiteX106" fmla="*/ 1736258 w 1876620"/>
                  <a:gd name="connsiteY106" fmla="*/ 128511 h 2150697"/>
                  <a:gd name="connsiteX107" fmla="*/ 1736312 w 1876620"/>
                  <a:gd name="connsiteY107" fmla="*/ 128574 h 2150697"/>
                  <a:gd name="connsiteX108" fmla="*/ 1745273 w 1876620"/>
                  <a:gd name="connsiteY108" fmla="*/ 262944 h 2150697"/>
                  <a:gd name="connsiteX109" fmla="*/ 1736258 w 1876620"/>
                  <a:gd name="connsiteY109" fmla="*/ 128511 h 2150697"/>
                  <a:gd name="connsiteX110" fmla="*/ 1695341 w 1876620"/>
                  <a:gd name="connsiteY110" fmla="*/ 23331 h 2150697"/>
                  <a:gd name="connsiteX111" fmla="*/ 1695389 w 1876620"/>
                  <a:gd name="connsiteY111" fmla="*/ 23377 h 2150697"/>
                  <a:gd name="connsiteX112" fmla="*/ 1701235 w 1876620"/>
                  <a:gd name="connsiteY112" fmla="*/ 87664 h 2150697"/>
                  <a:gd name="connsiteX113" fmla="*/ 1725275 w 1876620"/>
                  <a:gd name="connsiteY113" fmla="*/ 115702 h 2150697"/>
                  <a:gd name="connsiteX114" fmla="*/ 1701156 w 1876620"/>
                  <a:gd name="connsiteY114" fmla="*/ 87839 h 2150697"/>
                  <a:gd name="connsiteX115" fmla="*/ 1695341 w 1876620"/>
                  <a:gd name="connsiteY115" fmla="*/ 23331 h 2150697"/>
                  <a:gd name="connsiteX116" fmla="*/ 1081496 w 1876620"/>
                  <a:gd name="connsiteY116" fmla="*/ 23302 h 2150697"/>
                  <a:gd name="connsiteX117" fmla="*/ 1081577 w 1876620"/>
                  <a:gd name="connsiteY117" fmla="*/ 23305 h 2150697"/>
                  <a:gd name="connsiteX118" fmla="*/ 1081496 w 1876620"/>
                  <a:gd name="connsiteY118" fmla="*/ 23302 h 2150697"/>
                  <a:gd name="connsiteX119" fmla="*/ 1075695 w 1876620"/>
                  <a:gd name="connsiteY119" fmla="*/ 0 h 2150697"/>
                  <a:gd name="connsiteX120" fmla="*/ 1093234 w 1876620"/>
                  <a:gd name="connsiteY120" fmla="*/ 0 h 2150697"/>
                  <a:gd name="connsiteX121" fmla="*/ 1093126 w 1876620"/>
                  <a:gd name="connsiteY121" fmla="*/ 214 h 2150697"/>
                  <a:gd name="connsiteX122" fmla="*/ 1075679 w 1876620"/>
                  <a:gd name="connsiteY122" fmla="*/ 214 h 2150697"/>
                  <a:gd name="connsiteX123" fmla="*/ 1064044 w 1876620"/>
                  <a:gd name="connsiteY123" fmla="*/ 23302 h 2150697"/>
                  <a:gd name="connsiteX124" fmla="*/ 1064040 w 1876620"/>
                  <a:gd name="connsiteY124" fmla="*/ 23302 h 2150697"/>
                  <a:gd name="connsiteX125" fmla="*/ 1075695 w 1876620"/>
                  <a:gd name="connsiteY125" fmla="*/ 0 h 2150697"/>
                  <a:gd name="connsiteX0" fmla="*/ 187078 w 1876620"/>
                  <a:gd name="connsiteY0" fmla="*/ 1420185 h 2150697"/>
                  <a:gd name="connsiteX1" fmla="*/ 187099 w 1876620"/>
                  <a:gd name="connsiteY1" fmla="*/ 1420209 h 2150697"/>
                  <a:gd name="connsiteX2" fmla="*/ 187099 w 1876620"/>
                  <a:gd name="connsiteY2" fmla="*/ 1554555 h 2150697"/>
                  <a:gd name="connsiteX3" fmla="*/ 257285 w 1876620"/>
                  <a:gd name="connsiteY3" fmla="*/ 1583642 h 2150697"/>
                  <a:gd name="connsiteX4" fmla="*/ 266370 w 1876620"/>
                  <a:gd name="connsiteY4" fmla="*/ 1606640 h 2150697"/>
                  <a:gd name="connsiteX5" fmla="*/ 257232 w 1876620"/>
                  <a:gd name="connsiteY5" fmla="*/ 1583801 h 2150697"/>
                  <a:gd name="connsiteX6" fmla="*/ 187078 w 1876620"/>
                  <a:gd name="connsiteY6" fmla="*/ 1554580 h 2150697"/>
                  <a:gd name="connsiteX7" fmla="*/ 187078 w 1876620"/>
                  <a:gd name="connsiteY7" fmla="*/ 1420185 h 2150697"/>
                  <a:gd name="connsiteX8" fmla="*/ 116822 w 1876620"/>
                  <a:gd name="connsiteY8" fmla="*/ 1285870 h 2150697"/>
                  <a:gd name="connsiteX9" fmla="*/ 116914 w 1876620"/>
                  <a:gd name="connsiteY9" fmla="*/ 1286045 h 2150697"/>
                  <a:gd name="connsiteX10" fmla="*/ 93566 w 1876620"/>
                  <a:gd name="connsiteY10" fmla="*/ 1314995 h 2150697"/>
                  <a:gd name="connsiteX11" fmla="*/ 93539 w 1876620"/>
                  <a:gd name="connsiteY11" fmla="*/ 1314964 h 2150697"/>
                  <a:gd name="connsiteX12" fmla="*/ 116822 w 1876620"/>
                  <a:gd name="connsiteY12" fmla="*/ 1285870 h 2150697"/>
                  <a:gd name="connsiteX13" fmla="*/ 1223334 w 1876620"/>
                  <a:gd name="connsiteY13" fmla="*/ 1213308 h 2150697"/>
                  <a:gd name="connsiteX14" fmla="*/ 1263341 w 1876620"/>
                  <a:gd name="connsiteY14" fmla="*/ 1213691 h 2150697"/>
                  <a:gd name="connsiteX15" fmla="*/ 1259025 w 1876620"/>
                  <a:gd name="connsiteY15" fmla="*/ 1414392 h 2150697"/>
                  <a:gd name="connsiteX16" fmla="*/ 1321891 w 1876620"/>
                  <a:gd name="connsiteY16" fmla="*/ 1420209 h 2150697"/>
                  <a:gd name="connsiteX17" fmla="*/ 1336154 w 1876620"/>
                  <a:gd name="connsiteY17" fmla="*/ 1515469 h 2150697"/>
                  <a:gd name="connsiteX18" fmla="*/ 1390200 w 1876620"/>
                  <a:gd name="connsiteY18" fmla="*/ 1507652 h 2150697"/>
                  <a:gd name="connsiteX19" fmla="*/ 1402172 w 1876620"/>
                  <a:gd name="connsiteY19" fmla="*/ 1384303 h 2150697"/>
                  <a:gd name="connsiteX20" fmla="*/ 1385542 w 1876620"/>
                  <a:gd name="connsiteY20" fmla="*/ 1583801 h 2150697"/>
                  <a:gd name="connsiteX21" fmla="*/ 1350465 w 1876620"/>
                  <a:gd name="connsiteY21" fmla="*/ 1613023 h 2150697"/>
                  <a:gd name="connsiteX22" fmla="*/ 1286157 w 1876620"/>
                  <a:gd name="connsiteY22" fmla="*/ 1613023 h 2150697"/>
                  <a:gd name="connsiteX23" fmla="*/ 1268619 w 1876620"/>
                  <a:gd name="connsiteY23" fmla="*/ 1671466 h 2150697"/>
                  <a:gd name="connsiteX24" fmla="*/ 1356311 w 1876620"/>
                  <a:gd name="connsiteY24" fmla="*/ 1706531 h 2150697"/>
                  <a:gd name="connsiteX25" fmla="*/ 1391388 w 1876620"/>
                  <a:gd name="connsiteY25" fmla="*/ 1764974 h 2150697"/>
                  <a:gd name="connsiteX26" fmla="*/ 1461542 w 1876620"/>
                  <a:gd name="connsiteY26" fmla="*/ 1805884 h 2150697"/>
                  <a:gd name="connsiteX27" fmla="*/ 1508312 w 1876620"/>
                  <a:gd name="connsiteY27" fmla="*/ 1928614 h 2150697"/>
                  <a:gd name="connsiteX28" fmla="*/ 1590158 w 1876620"/>
                  <a:gd name="connsiteY28" fmla="*/ 1957836 h 2150697"/>
                  <a:gd name="connsiteX29" fmla="*/ 1590158 w 1876620"/>
                  <a:gd name="connsiteY29" fmla="*/ 2045500 h 2150697"/>
                  <a:gd name="connsiteX30" fmla="*/ 1426465 w 1876620"/>
                  <a:gd name="connsiteY30" fmla="*/ 2045500 h 2150697"/>
                  <a:gd name="connsiteX31" fmla="*/ 1368004 w 1876620"/>
                  <a:gd name="connsiteY31" fmla="*/ 2103943 h 2150697"/>
                  <a:gd name="connsiteX32" fmla="*/ 1309542 w 1876620"/>
                  <a:gd name="connsiteY32" fmla="*/ 2133164 h 2150697"/>
                  <a:gd name="connsiteX33" fmla="*/ 1023080 w 1876620"/>
                  <a:gd name="connsiteY33" fmla="*/ 2150697 h 2150697"/>
                  <a:gd name="connsiteX34" fmla="*/ 888618 w 1876620"/>
                  <a:gd name="connsiteY34" fmla="*/ 2039656 h 2150697"/>
                  <a:gd name="connsiteX35" fmla="*/ 853541 w 1876620"/>
                  <a:gd name="connsiteY35" fmla="*/ 2063033 h 2150697"/>
                  <a:gd name="connsiteX36" fmla="*/ 783387 w 1876620"/>
                  <a:gd name="connsiteY36" fmla="*/ 2051344 h 2150697"/>
                  <a:gd name="connsiteX37" fmla="*/ 754156 w 1876620"/>
                  <a:gd name="connsiteY37" fmla="*/ 2074721 h 2150697"/>
                  <a:gd name="connsiteX38" fmla="*/ 701540 w 1876620"/>
                  <a:gd name="connsiteY38" fmla="*/ 2051344 h 2150697"/>
                  <a:gd name="connsiteX39" fmla="*/ 643079 w 1876620"/>
                  <a:gd name="connsiteY39" fmla="*/ 1981213 h 2150697"/>
                  <a:gd name="connsiteX40" fmla="*/ 619694 w 1876620"/>
                  <a:gd name="connsiteY40" fmla="*/ 1922770 h 2150697"/>
                  <a:gd name="connsiteX41" fmla="*/ 543694 w 1876620"/>
                  <a:gd name="connsiteY41" fmla="*/ 1870171 h 2150697"/>
                  <a:gd name="connsiteX42" fmla="*/ 502771 w 1876620"/>
                  <a:gd name="connsiteY42" fmla="*/ 1782507 h 2150697"/>
                  <a:gd name="connsiteX43" fmla="*/ 385847 w 1876620"/>
                  <a:gd name="connsiteY43" fmla="*/ 1706531 h 2150697"/>
                  <a:gd name="connsiteX44" fmla="*/ 374155 w 1876620"/>
                  <a:gd name="connsiteY44" fmla="*/ 1648088 h 2150697"/>
                  <a:gd name="connsiteX45" fmla="*/ 307053 w 1876620"/>
                  <a:gd name="connsiteY45" fmla="*/ 1625728 h 2150697"/>
                  <a:gd name="connsiteX46" fmla="*/ 328596 w 1876620"/>
                  <a:gd name="connsiteY46" fmla="*/ 1561282 h 2150697"/>
                  <a:gd name="connsiteX47" fmla="*/ 393152 w 1876620"/>
                  <a:gd name="connsiteY47" fmla="*/ 1446569 h 2150697"/>
                  <a:gd name="connsiteX48" fmla="*/ 490361 w 1876620"/>
                  <a:gd name="connsiteY48" fmla="*/ 1460749 h 2150697"/>
                  <a:gd name="connsiteX49" fmla="*/ 526955 w 1876620"/>
                  <a:gd name="connsiteY49" fmla="*/ 1518196 h 2150697"/>
                  <a:gd name="connsiteX50" fmla="*/ 695851 w 1876620"/>
                  <a:gd name="connsiteY50" fmla="*/ 1496199 h 2150697"/>
                  <a:gd name="connsiteX51" fmla="*/ 709738 w 1876620"/>
                  <a:gd name="connsiteY51" fmla="*/ 1536012 h 2150697"/>
                  <a:gd name="connsiteX52" fmla="*/ 780111 w 1876620"/>
                  <a:gd name="connsiteY52" fmla="*/ 1532195 h 2150697"/>
                  <a:gd name="connsiteX53" fmla="*/ 830405 w 1876620"/>
                  <a:gd name="connsiteY53" fmla="*/ 1486564 h 2150697"/>
                  <a:gd name="connsiteX54" fmla="*/ 883325 w 1876620"/>
                  <a:gd name="connsiteY54" fmla="*/ 1484564 h 2150697"/>
                  <a:gd name="connsiteX55" fmla="*/ 882012 w 1876620"/>
                  <a:gd name="connsiteY55" fmla="*/ 1450933 h 2150697"/>
                  <a:gd name="connsiteX56" fmla="*/ 933806 w 1876620"/>
                  <a:gd name="connsiteY56" fmla="*/ 1430208 h 2150697"/>
                  <a:gd name="connsiteX57" fmla="*/ 1044527 w 1876620"/>
                  <a:gd name="connsiteY57" fmla="*/ 1502926 h 2150697"/>
                  <a:gd name="connsiteX58" fmla="*/ 1166695 w 1876620"/>
                  <a:gd name="connsiteY58" fmla="*/ 1361308 h 2150697"/>
                  <a:gd name="connsiteX59" fmla="*/ 1172512 w 1876620"/>
                  <a:gd name="connsiteY59" fmla="*/ 1266775 h 2150697"/>
                  <a:gd name="connsiteX60" fmla="*/ 1211546 w 1876620"/>
                  <a:gd name="connsiteY60" fmla="*/ 1258049 h 2150697"/>
                  <a:gd name="connsiteX61" fmla="*/ 1219803 w 1876620"/>
                  <a:gd name="connsiteY61" fmla="*/ 1219690 h 2150697"/>
                  <a:gd name="connsiteX62" fmla="*/ 1223334 w 1876620"/>
                  <a:gd name="connsiteY62" fmla="*/ 1213308 h 2150697"/>
                  <a:gd name="connsiteX63" fmla="*/ 1535504 w 1876620"/>
                  <a:gd name="connsiteY63" fmla="*/ 1188719 h 2150697"/>
                  <a:gd name="connsiteX64" fmla="*/ 1496619 w 1876620"/>
                  <a:gd name="connsiteY64" fmla="*/ 1233144 h 2150697"/>
                  <a:gd name="connsiteX65" fmla="*/ 1494361 w 1876620"/>
                  <a:gd name="connsiteY65" fmla="*/ 1244432 h 2150697"/>
                  <a:gd name="connsiteX66" fmla="*/ 1496605 w 1876620"/>
                  <a:gd name="connsiteY66" fmla="*/ 1233143 h 2150697"/>
                  <a:gd name="connsiteX67" fmla="*/ 1535504 w 1876620"/>
                  <a:gd name="connsiteY67" fmla="*/ 1188719 h 2150697"/>
                  <a:gd name="connsiteX68" fmla="*/ 47245 w 1876620"/>
                  <a:gd name="connsiteY68" fmla="*/ 1118632 h 2150697"/>
                  <a:gd name="connsiteX69" fmla="*/ 58551 w 1876620"/>
                  <a:gd name="connsiteY69" fmla="*/ 1174787 h 2150697"/>
                  <a:gd name="connsiteX70" fmla="*/ 70524 w 1876620"/>
                  <a:gd name="connsiteY70" fmla="*/ 1197612 h 2150697"/>
                  <a:gd name="connsiteX71" fmla="*/ 58462 w 1876620"/>
                  <a:gd name="connsiteY71" fmla="*/ 1174701 h 2150697"/>
                  <a:gd name="connsiteX72" fmla="*/ 47245 w 1876620"/>
                  <a:gd name="connsiteY72" fmla="*/ 1118632 h 2150697"/>
                  <a:gd name="connsiteX73" fmla="*/ 46728 w 1876620"/>
                  <a:gd name="connsiteY73" fmla="*/ 1116067 h 2150697"/>
                  <a:gd name="connsiteX74" fmla="*/ 46767 w 1876620"/>
                  <a:gd name="connsiteY74" fmla="*/ 1116259 h 2150697"/>
                  <a:gd name="connsiteX75" fmla="*/ 0 w 1876620"/>
                  <a:gd name="connsiteY75" fmla="*/ 1122103 h 2150697"/>
                  <a:gd name="connsiteX76" fmla="*/ 0 w 1876620"/>
                  <a:gd name="connsiteY76" fmla="*/ 1121885 h 2150697"/>
                  <a:gd name="connsiteX77" fmla="*/ 46728 w 1876620"/>
                  <a:gd name="connsiteY77" fmla="*/ 1116067 h 2150697"/>
                  <a:gd name="connsiteX78" fmla="*/ 29250 w 1876620"/>
                  <a:gd name="connsiteY78" fmla="*/ 981815 h 2150697"/>
                  <a:gd name="connsiteX79" fmla="*/ 16836 w 1876620"/>
                  <a:gd name="connsiteY79" fmla="*/ 1026448 h 2150697"/>
                  <a:gd name="connsiteX80" fmla="*/ 29231 w 1876620"/>
                  <a:gd name="connsiteY80" fmla="*/ 981840 h 2150697"/>
                  <a:gd name="connsiteX81" fmla="*/ 29250 w 1876620"/>
                  <a:gd name="connsiteY81" fmla="*/ 981815 h 2150697"/>
                  <a:gd name="connsiteX82" fmla="*/ 1650158 w 1876620"/>
                  <a:gd name="connsiteY82" fmla="*/ 892635 h 2150697"/>
                  <a:gd name="connsiteX83" fmla="*/ 1654466 w 1876620"/>
                  <a:gd name="connsiteY83" fmla="*/ 970151 h 2150697"/>
                  <a:gd name="connsiteX84" fmla="*/ 1619389 w 1876620"/>
                  <a:gd name="connsiteY84" fmla="*/ 1092881 h 2150697"/>
                  <a:gd name="connsiteX85" fmla="*/ 1619352 w 1876620"/>
                  <a:gd name="connsiteY85" fmla="*/ 1092923 h 2150697"/>
                  <a:gd name="connsiteX86" fmla="*/ 1654428 w 1876620"/>
                  <a:gd name="connsiteY86" fmla="*/ 969905 h 2150697"/>
                  <a:gd name="connsiteX87" fmla="*/ 1650158 w 1876620"/>
                  <a:gd name="connsiteY87" fmla="*/ 892635 h 2150697"/>
                  <a:gd name="connsiteX88" fmla="*/ 193630 w 1876620"/>
                  <a:gd name="connsiteY88" fmla="*/ 767170 h 2150697"/>
                  <a:gd name="connsiteX89" fmla="*/ 122731 w 1876620"/>
                  <a:gd name="connsiteY89" fmla="*/ 777567 h 2150697"/>
                  <a:gd name="connsiteX90" fmla="*/ 106904 w 1876620"/>
                  <a:gd name="connsiteY90" fmla="*/ 830159 h 2150697"/>
                  <a:gd name="connsiteX91" fmla="*/ 122770 w 1876620"/>
                  <a:gd name="connsiteY91" fmla="*/ 777290 h 2150697"/>
                  <a:gd name="connsiteX92" fmla="*/ 193630 w 1876620"/>
                  <a:gd name="connsiteY92" fmla="*/ 767170 h 2150697"/>
                  <a:gd name="connsiteX93" fmla="*/ 1680264 w 1876620"/>
                  <a:gd name="connsiteY93" fmla="*/ 738417 h 2150697"/>
                  <a:gd name="connsiteX94" fmla="*/ 1648627 w 1876620"/>
                  <a:gd name="connsiteY94" fmla="*/ 864926 h 2150697"/>
                  <a:gd name="connsiteX95" fmla="*/ 1648611 w 1876620"/>
                  <a:gd name="connsiteY95" fmla="*/ 864646 h 2150697"/>
                  <a:gd name="connsiteX96" fmla="*/ 1680264 w 1876620"/>
                  <a:gd name="connsiteY96" fmla="*/ 738417 h 2150697"/>
                  <a:gd name="connsiteX97" fmla="*/ 1876578 w 1876620"/>
                  <a:gd name="connsiteY97" fmla="*/ 490886 h 2150697"/>
                  <a:gd name="connsiteX98" fmla="*/ 1876620 w 1876620"/>
                  <a:gd name="connsiteY98" fmla="*/ 490920 h 2150697"/>
                  <a:gd name="connsiteX99" fmla="*/ 1871955 w 1876620"/>
                  <a:gd name="connsiteY99" fmla="*/ 511907 h 2150697"/>
                  <a:gd name="connsiteX100" fmla="*/ 1876578 w 1876620"/>
                  <a:gd name="connsiteY100" fmla="*/ 490886 h 2150697"/>
                  <a:gd name="connsiteX101" fmla="*/ 356558 w 1876620"/>
                  <a:gd name="connsiteY101" fmla="*/ 251307 h 2150697"/>
                  <a:gd name="connsiteX102" fmla="*/ 356558 w 1876620"/>
                  <a:gd name="connsiteY102" fmla="*/ 251454 h 2150697"/>
                  <a:gd name="connsiteX103" fmla="*/ 245539 w 1876620"/>
                  <a:gd name="connsiteY103" fmla="*/ 257449 h 2150697"/>
                  <a:gd name="connsiteX104" fmla="*/ 245539 w 1876620"/>
                  <a:gd name="connsiteY104" fmla="*/ 257148 h 2150697"/>
                  <a:gd name="connsiteX105" fmla="*/ 356558 w 1876620"/>
                  <a:gd name="connsiteY105" fmla="*/ 251307 h 2150697"/>
                  <a:gd name="connsiteX106" fmla="*/ 1736258 w 1876620"/>
                  <a:gd name="connsiteY106" fmla="*/ 128511 h 2150697"/>
                  <a:gd name="connsiteX107" fmla="*/ 1736312 w 1876620"/>
                  <a:gd name="connsiteY107" fmla="*/ 128574 h 2150697"/>
                  <a:gd name="connsiteX108" fmla="*/ 1745273 w 1876620"/>
                  <a:gd name="connsiteY108" fmla="*/ 262944 h 2150697"/>
                  <a:gd name="connsiteX109" fmla="*/ 1736258 w 1876620"/>
                  <a:gd name="connsiteY109" fmla="*/ 128511 h 2150697"/>
                  <a:gd name="connsiteX110" fmla="*/ 1695341 w 1876620"/>
                  <a:gd name="connsiteY110" fmla="*/ 23331 h 2150697"/>
                  <a:gd name="connsiteX111" fmla="*/ 1695389 w 1876620"/>
                  <a:gd name="connsiteY111" fmla="*/ 23377 h 2150697"/>
                  <a:gd name="connsiteX112" fmla="*/ 1701235 w 1876620"/>
                  <a:gd name="connsiteY112" fmla="*/ 87664 h 2150697"/>
                  <a:gd name="connsiteX113" fmla="*/ 1725275 w 1876620"/>
                  <a:gd name="connsiteY113" fmla="*/ 115702 h 2150697"/>
                  <a:gd name="connsiteX114" fmla="*/ 1701156 w 1876620"/>
                  <a:gd name="connsiteY114" fmla="*/ 87839 h 2150697"/>
                  <a:gd name="connsiteX115" fmla="*/ 1695341 w 1876620"/>
                  <a:gd name="connsiteY115" fmla="*/ 23331 h 2150697"/>
                  <a:gd name="connsiteX116" fmla="*/ 1075695 w 1876620"/>
                  <a:gd name="connsiteY116" fmla="*/ 0 h 2150697"/>
                  <a:gd name="connsiteX117" fmla="*/ 1093234 w 1876620"/>
                  <a:gd name="connsiteY117" fmla="*/ 0 h 2150697"/>
                  <a:gd name="connsiteX118" fmla="*/ 1093126 w 1876620"/>
                  <a:gd name="connsiteY118" fmla="*/ 214 h 2150697"/>
                  <a:gd name="connsiteX119" fmla="*/ 1075679 w 1876620"/>
                  <a:gd name="connsiteY119" fmla="*/ 214 h 2150697"/>
                  <a:gd name="connsiteX120" fmla="*/ 1064044 w 1876620"/>
                  <a:gd name="connsiteY120" fmla="*/ 23302 h 2150697"/>
                  <a:gd name="connsiteX121" fmla="*/ 1064040 w 1876620"/>
                  <a:gd name="connsiteY121" fmla="*/ 23302 h 2150697"/>
                  <a:gd name="connsiteX122" fmla="*/ 1075695 w 1876620"/>
                  <a:gd name="connsiteY122" fmla="*/ 0 h 2150697"/>
                  <a:gd name="connsiteX0" fmla="*/ 187078 w 1876620"/>
                  <a:gd name="connsiteY0" fmla="*/ 1420185 h 2150697"/>
                  <a:gd name="connsiteX1" fmla="*/ 187099 w 1876620"/>
                  <a:gd name="connsiteY1" fmla="*/ 1420209 h 2150697"/>
                  <a:gd name="connsiteX2" fmla="*/ 187099 w 1876620"/>
                  <a:gd name="connsiteY2" fmla="*/ 1554555 h 2150697"/>
                  <a:gd name="connsiteX3" fmla="*/ 257285 w 1876620"/>
                  <a:gd name="connsiteY3" fmla="*/ 1583642 h 2150697"/>
                  <a:gd name="connsiteX4" fmla="*/ 266370 w 1876620"/>
                  <a:gd name="connsiteY4" fmla="*/ 1606640 h 2150697"/>
                  <a:gd name="connsiteX5" fmla="*/ 257232 w 1876620"/>
                  <a:gd name="connsiteY5" fmla="*/ 1583801 h 2150697"/>
                  <a:gd name="connsiteX6" fmla="*/ 187078 w 1876620"/>
                  <a:gd name="connsiteY6" fmla="*/ 1554580 h 2150697"/>
                  <a:gd name="connsiteX7" fmla="*/ 187078 w 1876620"/>
                  <a:gd name="connsiteY7" fmla="*/ 1420185 h 2150697"/>
                  <a:gd name="connsiteX8" fmla="*/ 116822 w 1876620"/>
                  <a:gd name="connsiteY8" fmla="*/ 1285870 h 2150697"/>
                  <a:gd name="connsiteX9" fmla="*/ 116914 w 1876620"/>
                  <a:gd name="connsiteY9" fmla="*/ 1286045 h 2150697"/>
                  <a:gd name="connsiteX10" fmla="*/ 93566 w 1876620"/>
                  <a:gd name="connsiteY10" fmla="*/ 1314995 h 2150697"/>
                  <a:gd name="connsiteX11" fmla="*/ 93539 w 1876620"/>
                  <a:gd name="connsiteY11" fmla="*/ 1314964 h 2150697"/>
                  <a:gd name="connsiteX12" fmla="*/ 116822 w 1876620"/>
                  <a:gd name="connsiteY12" fmla="*/ 1285870 h 2150697"/>
                  <a:gd name="connsiteX13" fmla="*/ 1223334 w 1876620"/>
                  <a:gd name="connsiteY13" fmla="*/ 1213308 h 2150697"/>
                  <a:gd name="connsiteX14" fmla="*/ 1263341 w 1876620"/>
                  <a:gd name="connsiteY14" fmla="*/ 1213691 h 2150697"/>
                  <a:gd name="connsiteX15" fmla="*/ 1259025 w 1876620"/>
                  <a:gd name="connsiteY15" fmla="*/ 1414392 h 2150697"/>
                  <a:gd name="connsiteX16" fmla="*/ 1321891 w 1876620"/>
                  <a:gd name="connsiteY16" fmla="*/ 1420209 h 2150697"/>
                  <a:gd name="connsiteX17" fmla="*/ 1336154 w 1876620"/>
                  <a:gd name="connsiteY17" fmla="*/ 1515469 h 2150697"/>
                  <a:gd name="connsiteX18" fmla="*/ 1390200 w 1876620"/>
                  <a:gd name="connsiteY18" fmla="*/ 1507652 h 2150697"/>
                  <a:gd name="connsiteX19" fmla="*/ 1402172 w 1876620"/>
                  <a:gd name="connsiteY19" fmla="*/ 1384303 h 2150697"/>
                  <a:gd name="connsiteX20" fmla="*/ 1385542 w 1876620"/>
                  <a:gd name="connsiteY20" fmla="*/ 1583801 h 2150697"/>
                  <a:gd name="connsiteX21" fmla="*/ 1350465 w 1876620"/>
                  <a:gd name="connsiteY21" fmla="*/ 1613023 h 2150697"/>
                  <a:gd name="connsiteX22" fmla="*/ 1286157 w 1876620"/>
                  <a:gd name="connsiteY22" fmla="*/ 1613023 h 2150697"/>
                  <a:gd name="connsiteX23" fmla="*/ 1268619 w 1876620"/>
                  <a:gd name="connsiteY23" fmla="*/ 1671466 h 2150697"/>
                  <a:gd name="connsiteX24" fmla="*/ 1356311 w 1876620"/>
                  <a:gd name="connsiteY24" fmla="*/ 1706531 h 2150697"/>
                  <a:gd name="connsiteX25" fmla="*/ 1391388 w 1876620"/>
                  <a:gd name="connsiteY25" fmla="*/ 1764974 h 2150697"/>
                  <a:gd name="connsiteX26" fmla="*/ 1461542 w 1876620"/>
                  <a:gd name="connsiteY26" fmla="*/ 1805884 h 2150697"/>
                  <a:gd name="connsiteX27" fmla="*/ 1508312 w 1876620"/>
                  <a:gd name="connsiteY27" fmla="*/ 1928614 h 2150697"/>
                  <a:gd name="connsiteX28" fmla="*/ 1590158 w 1876620"/>
                  <a:gd name="connsiteY28" fmla="*/ 1957836 h 2150697"/>
                  <a:gd name="connsiteX29" fmla="*/ 1590158 w 1876620"/>
                  <a:gd name="connsiteY29" fmla="*/ 2045500 h 2150697"/>
                  <a:gd name="connsiteX30" fmla="*/ 1426465 w 1876620"/>
                  <a:gd name="connsiteY30" fmla="*/ 2045500 h 2150697"/>
                  <a:gd name="connsiteX31" fmla="*/ 1368004 w 1876620"/>
                  <a:gd name="connsiteY31" fmla="*/ 2103943 h 2150697"/>
                  <a:gd name="connsiteX32" fmla="*/ 1309542 w 1876620"/>
                  <a:gd name="connsiteY32" fmla="*/ 2133164 h 2150697"/>
                  <a:gd name="connsiteX33" fmla="*/ 1023080 w 1876620"/>
                  <a:gd name="connsiteY33" fmla="*/ 2150697 h 2150697"/>
                  <a:gd name="connsiteX34" fmla="*/ 888618 w 1876620"/>
                  <a:gd name="connsiteY34" fmla="*/ 2039656 h 2150697"/>
                  <a:gd name="connsiteX35" fmla="*/ 853541 w 1876620"/>
                  <a:gd name="connsiteY35" fmla="*/ 2063033 h 2150697"/>
                  <a:gd name="connsiteX36" fmla="*/ 783387 w 1876620"/>
                  <a:gd name="connsiteY36" fmla="*/ 2051344 h 2150697"/>
                  <a:gd name="connsiteX37" fmla="*/ 754156 w 1876620"/>
                  <a:gd name="connsiteY37" fmla="*/ 2074721 h 2150697"/>
                  <a:gd name="connsiteX38" fmla="*/ 701540 w 1876620"/>
                  <a:gd name="connsiteY38" fmla="*/ 2051344 h 2150697"/>
                  <a:gd name="connsiteX39" fmla="*/ 643079 w 1876620"/>
                  <a:gd name="connsiteY39" fmla="*/ 1981213 h 2150697"/>
                  <a:gd name="connsiteX40" fmla="*/ 619694 w 1876620"/>
                  <a:gd name="connsiteY40" fmla="*/ 1922770 h 2150697"/>
                  <a:gd name="connsiteX41" fmla="*/ 543694 w 1876620"/>
                  <a:gd name="connsiteY41" fmla="*/ 1870171 h 2150697"/>
                  <a:gd name="connsiteX42" fmla="*/ 502771 w 1876620"/>
                  <a:gd name="connsiteY42" fmla="*/ 1782507 h 2150697"/>
                  <a:gd name="connsiteX43" fmla="*/ 385847 w 1876620"/>
                  <a:gd name="connsiteY43" fmla="*/ 1706531 h 2150697"/>
                  <a:gd name="connsiteX44" fmla="*/ 374155 w 1876620"/>
                  <a:gd name="connsiteY44" fmla="*/ 1648088 h 2150697"/>
                  <a:gd name="connsiteX45" fmla="*/ 307053 w 1876620"/>
                  <a:gd name="connsiteY45" fmla="*/ 1625728 h 2150697"/>
                  <a:gd name="connsiteX46" fmla="*/ 328596 w 1876620"/>
                  <a:gd name="connsiteY46" fmla="*/ 1561282 h 2150697"/>
                  <a:gd name="connsiteX47" fmla="*/ 393152 w 1876620"/>
                  <a:gd name="connsiteY47" fmla="*/ 1446569 h 2150697"/>
                  <a:gd name="connsiteX48" fmla="*/ 490361 w 1876620"/>
                  <a:gd name="connsiteY48" fmla="*/ 1460749 h 2150697"/>
                  <a:gd name="connsiteX49" fmla="*/ 526955 w 1876620"/>
                  <a:gd name="connsiteY49" fmla="*/ 1518196 h 2150697"/>
                  <a:gd name="connsiteX50" fmla="*/ 695851 w 1876620"/>
                  <a:gd name="connsiteY50" fmla="*/ 1496199 h 2150697"/>
                  <a:gd name="connsiteX51" fmla="*/ 709738 w 1876620"/>
                  <a:gd name="connsiteY51" fmla="*/ 1536012 h 2150697"/>
                  <a:gd name="connsiteX52" fmla="*/ 780111 w 1876620"/>
                  <a:gd name="connsiteY52" fmla="*/ 1532195 h 2150697"/>
                  <a:gd name="connsiteX53" fmla="*/ 830405 w 1876620"/>
                  <a:gd name="connsiteY53" fmla="*/ 1486564 h 2150697"/>
                  <a:gd name="connsiteX54" fmla="*/ 883325 w 1876620"/>
                  <a:gd name="connsiteY54" fmla="*/ 1484564 h 2150697"/>
                  <a:gd name="connsiteX55" fmla="*/ 882012 w 1876620"/>
                  <a:gd name="connsiteY55" fmla="*/ 1450933 h 2150697"/>
                  <a:gd name="connsiteX56" fmla="*/ 933806 w 1876620"/>
                  <a:gd name="connsiteY56" fmla="*/ 1430208 h 2150697"/>
                  <a:gd name="connsiteX57" fmla="*/ 1044527 w 1876620"/>
                  <a:gd name="connsiteY57" fmla="*/ 1502926 h 2150697"/>
                  <a:gd name="connsiteX58" fmla="*/ 1166695 w 1876620"/>
                  <a:gd name="connsiteY58" fmla="*/ 1361308 h 2150697"/>
                  <a:gd name="connsiteX59" fmla="*/ 1172512 w 1876620"/>
                  <a:gd name="connsiteY59" fmla="*/ 1266775 h 2150697"/>
                  <a:gd name="connsiteX60" fmla="*/ 1211546 w 1876620"/>
                  <a:gd name="connsiteY60" fmla="*/ 1258049 h 2150697"/>
                  <a:gd name="connsiteX61" fmla="*/ 1219803 w 1876620"/>
                  <a:gd name="connsiteY61" fmla="*/ 1219690 h 2150697"/>
                  <a:gd name="connsiteX62" fmla="*/ 1223334 w 1876620"/>
                  <a:gd name="connsiteY62" fmla="*/ 1213308 h 2150697"/>
                  <a:gd name="connsiteX63" fmla="*/ 1535504 w 1876620"/>
                  <a:gd name="connsiteY63" fmla="*/ 1188719 h 2150697"/>
                  <a:gd name="connsiteX64" fmla="*/ 1496619 w 1876620"/>
                  <a:gd name="connsiteY64" fmla="*/ 1233144 h 2150697"/>
                  <a:gd name="connsiteX65" fmla="*/ 1494361 w 1876620"/>
                  <a:gd name="connsiteY65" fmla="*/ 1244432 h 2150697"/>
                  <a:gd name="connsiteX66" fmla="*/ 1496605 w 1876620"/>
                  <a:gd name="connsiteY66" fmla="*/ 1233143 h 2150697"/>
                  <a:gd name="connsiteX67" fmla="*/ 1535504 w 1876620"/>
                  <a:gd name="connsiteY67" fmla="*/ 1188719 h 2150697"/>
                  <a:gd name="connsiteX68" fmla="*/ 47245 w 1876620"/>
                  <a:gd name="connsiteY68" fmla="*/ 1118632 h 2150697"/>
                  <a:gd name="connsiteX69" fmla="*/ 58551 w 1876620"/>
                  <a:gd name="connsiteY69" fmla="*/ 1174787 h 2150697"/>
                  <a:gd name="connsiteX70" fmla="*/ 70524 w 1876620"/>
                  <a:gd name="connsiteY70" fmla="*/ 1197612 h 2150697"/>
                  <a:gd name="connsiteX71" fmla="*/ 58462 w 1876620"/>
                  <a:gd name="connsiteY71" fmla="*/ 1174701 h 2150697"/>
                  <a:gd name="connsiteX72" fmla="*/ 47245 w 1876620"/>
                  <a:gd name="connsiteY72" fmla="*/ 1118632 h 2150697"/>
                  <a:gd name="connsiteX73" fmla="*/ 46728 w 1876620"/>
                  <a:gd name="connsiteY73" fmla="*/ 1116067 h 2150697"/>
                  <a:gd name="connsiteX74" fmla="*/ 46767 w 1876620"/>
                  <a:gd name="connsiteY74" fmla="*/ 1116259 h 2150697"/>
                  <a:gd name="connsiteX75" fmla="*/ 0 w 1876620"/>
                  <a:gd name="connsiteY75" fmla="*/ 1122103 h 2150697"/>
                  <a:gd name="connsiteX76" fmla="*/ 0 w 1876620"/>
                  <a:gd name="connsiteY76" fmla="*/ 1121885 h 2150697"/>
                  <a:gd name="connsiteX77" fmla="*/ 46728 w 1876620"/>
                  <a:gd name="connsiteY77" fmla="*/ 1116067 h 2150697"/>
                  <a:gd name="connsiteX78" fmla="*/ 29250 w 1876620"/>
                  <a:gd name="connsiteY78" fmla="*/ 981815 h 2150697"/>
                  <a:gd name="connsiteX79" fmla="*/ 16836 w 1876620"/>
                  <a:gd name="connsiteY79" fmla="*/ 1026448 h 2150697"/>
                  <a:gd name="connsiteX80" fmla="*/ 29231 w 1876620"/>
                  <a:gd name="connsiteY80" fmla="*/ 981840 h 2150697"/>
                  <a:gd name="connsiteX81" fmla="*/ 29250 w 1876620"/>
                  <a:gd name="connsiteY81" fmla="*/ 981815 h 2150697"/>
                  <a:gd name="connsiteX82" fmla="*/ 1650158 w 1876620"/>
                  <a:gd name="connsiteY82" fmla="*/ 892635 h 2150697"/>
                  <a:gd name="connsiteX83" fmla="*/ 1654466 w 1876620"/>
                  <a:gd name="connsiteY83" fmla="*/ 970151 h 2150697"/>
                  <a:gd name="connsiteX84" fmla="*/ 1619389 w 1876620"/>
                  <a:gd name="connsiteY84" fmla="*/ 1092881 h 2150697"/>
                  <a:gd name="connsiteX85" fmla="*/ 1619352 w 1876620"/>
                  <a:gd name="connsiteY85" fmla="*/ 1092923 h 2150697"/>
                  <a:gd name="connsiteX86" fmla="*/ 1654428 w 1876620"/>
                  <a:gd name="connsiteY86" fmla="*/ 969905 h 2150697"/>
                  <a:gd name="connsiteX87" fmla="*/ 1650158 w 1876620"/>
                  <a:gd name="connsiteY87" fmla="*/ 892635 h 2150697"/>
                  <a:gd name="connsiteX88" fmla="*/ 193630 w 1876620"/>
                  <a:gd name="connsiteY88" fmla="*/ 767170 h 2150697"/>
                  <a:gd name="connsiteX89" fmla="*/ 122731 w 1876620"/>
                  <a:gd name="connsiteY89" fmla="*/ 777567 h 2150697"/>
                  <a:gd name="connsiteX90" fmla="*/ 106904 w 1876620"/>
                  <a:gd name="connsiteY90" fmla="*/ 830159 h 2150697"/>
                  <a:gd name="connsiteX91" fmla="*/ 122770 w 1876620"/>
                  <a:gd name="connsiteY91" fmla="*/ 777290 h 2150697"/>
                  <a:gd name="connsiteX92" fmla="*/ 193630 w 1876620"/>
                  <a:gd name="connsiteY92" fmla="*/ 767170 h 2150697"/>
                  <a:gd name="connsiteX93" fmla="*/ 1680264 w 1876620"/>
                  <a:gd name="connsiteY93" fmla="*/ 738417 h 2150697"/>
                  <a:gd name="connsiteX94" fmla="*/ 1648627 w 1876620"/>
                  <a:gd name="connsiteY94" fmla="*/ 864926 h 2150697"/>
                  <a:gd name="connsiteX95" fmla="*/ 1648611 w 1876620"/>
                  <a:gd name="connsiteY95" fmla="*/ 864646 h 2150697"/>
                  <a:gd name="connsiteX96" fmla="*/ 1680264 w 1876620"/>
                  <a:gd name="connsiteY96" fmla="*/ 738417 h 2150697"/>
                  <a:gd name="connsiteX97" fmla="*/ 1876578 w 1876620"/>
                  <a:gd name="connsiteY97" fmla="*/ 490886 h 2150697"/>
                  <a:gd name="connsiteX98" fmla="*/ 1876620 w 1876620"/>
                  <a:gd name="connsiteY98" fmla="*/ 490920 h 2150697"/>
                  <a:gd name="connsiteX99" fmla="*/ 1871955 w 1876620"/>
                  <a:gd name="connsiteY99" fmla="*/ 511907 h 2150697"/>
                  <a:gd name="connsiteX100" fmla="*/ 1876578 w 1876620"/>
                  <a:gd name="connsiteY100" fmla="*/ 490886 h 2150697"/>
                  <a:gd name="connsiteX101" fmla="*/ 356558 w 1876620"/>
                  <a:gd name="connsiteY101" fmla="*/ 251307 h 2150697"/>
                  <a:gd name="connsiteX102" fmla="*/ 356558 w 1876620"/>
                  <a:gd name="connsiteY102" fmla="*/ 251454 h 2150697"/>
                  <a:gd name="connsiteX103" fmla="*/ 245539 w 1876620"/>
                  <a:gd name="connsiteY103" fmla="*/ 257449 h 2150697"/>
                  <a:gd name="connsiteX104" fmla="*/ 245539 w 1876620"/>
                  <a:gd name="connsiteY104" fmla="*/ 257148 h 2150697"/>
                  <a:gd name="connsiteX105" fmla="*/ 356558 w 1876620"/>
                  <a:gd name="connsiteY105" fmla="*/ 251307 h 2150697"/>
                  <a:gd name="connsiteX106" fmla="*/ 1736258 w 1876620"/>
                  <a:gd name="connsiteY106" fmla="*/ 128511 h 2150697"/>
                  <a:gd name="connsiteX107" fmla="*/ 1736312 w 1876620"/>
                  <a:gd name="connsiteY107" fmla="*/ 128574 h 2150697"/>
                  <a:gd name="connsiteX108" fmla="*/ 1745273 w 1876620"/>
                  <a:gd name="connsiteY108" fmla="*/ 262944 h 2150697"/>
                  <a:gd name="connsiteX109" fmla="*/ 1736258 w 1876620"/>
                  <a:gd name="connsiteY109" fmla="*/ 128511 h 2150697"/>
                  <a:gd name="connsiteX110" fmla="*/ 1695341 w 1876620"/>
                  <a:gd name="connsiteY110" fmla="*/ 23331 h 2150697"/>
                  <a:gd name="connsiteX111" fmla="*/ 1695389 w 1876620"/>
                  <a:gd name="connsiteY111" fmla="*/ 23377 h 2150697"/>
                  <a:gd name="connsiteX112" fmla="*/ 1701235 w 1876620"/>
                  <a:gd name="connsiteY112" fmla="*/ 87664 h 2150697"/>
                  <a:gd name="connsiteX113" fmla="*/ 1725275 w 1876620"/>
                  <a:gd name="connsiteY113" fmla="*/ 115702 h 2150697"/>
                  <a:gd name="connsiteX114" fmla="*/ 1701156 w 1876620"/>
                  <a:gd name="connsiteY114" fmla="*/ 87839 h 2150697"/>
                  <a:gd name="connsiteX115" fmla="*/ 1695341 w 1876620"/>
                  <a:gd name="connsiteY115" fmla="*/ 23331 h 2150697"/>
                  <a:gd name="connsiteX116" fmla="*/ 1075695 w 1876620"/>
                  <a:gd name="connsiteY116" fmla="*/ 0 h 2150697"/>
                  <a:gd name="connsiteX117" fmla="*/ 1093234 w 1876620"/>
                  <a:gd name="connsiteY117" fmla="*/ 0 h 2150697"/>
                  <a:gd name="connsiteX118" fmla="*/ 1093126 w 1876620"/>
                  <a:gd name="connsiteY118" fmla="*/ 214 h 2150697"/>
                  <a:gd name="connsiteX119" fmla="*/ 1075679 w 1876620"/>
                  <a:gd name="connsiteY119" fmla="*/ 214 h 2150697"/>
                  <a:gd name="connsiteX120" fmla="*/ 1064044 w 1876620"/>
                  <a:gd name="connsiteY120" fmla="*/ 23302 h 2150697"/>
                  <a:gd name="connsiteX121" fmla="*/ 1075695 w 1876620"/>
                  <a:gd name="connsiteY121" fmla="*/ 0 h 2150697"/>
                  <a:gd name="connsiteX0" fmla="*/ 187078 w 1876620"/>
                  <a:gd name="connsiteY0" fmla="*/ 1420185 h 2150697"/>
                  <a:gd name="connsiteX1" fmla="*/ 187099 w 1876620"/>
                  <a:gd name="connsiteY1" fmla="*/ 1420209 h 2150697"/>
                  <a:gd name="connsiteX2" fmla="*/ 187099 w 1876620"/>
                  <a:gd name="connsiteY2" fmla="*/ 1554555 h 2150697"/>
                  <a:gd name="connsiteX3" fmla="*/ 257285 w 1876620"/>
                  <a:gd name="connsiteY3" fmla="*/ 1583642 h 2150697"/>
                  <a:gd name="connsiteX4" fmla="*/ 266370 w 1876620"/>
                  <a:gd name="connsiteY4" fmla="*/ 1606640 h 2150697"/>
                  <a:gd name="connsiteX5" fmla="*/ 257232 w 1876620"/>
                  <a:gd name="connsiteY5" fmla="*/ 1583801 h 2150697"/>
                  <a:gd name="connsiteX6" fmla="*/ 187078 w 1876620"/>
                  <a:gd name="connsiteY6" fmla="*/ 1554580 h 2150697"/>
                  <a:gd name="connsiteX7" fmla="*/ 187078 w 1876620"/>
                  <a:gd name="connsiteY7" fmla="*/ 1420185 h 2150697"/>
                  <a:gd name="connsiteX8" fmla="*/ 116822 w 1876620"/>
                  <a:gd name="connsiteY8" fmla="*/ 1285870 h 2150697"/>
                  <a:gd name="connsiteX9" fmla="*/ 116914 w 1876620"/>
                  <a:gd name="connsiteY9" fmla="*/ 1286045 h 2150697"/>
                  <a:gd name="connsiteX10" fmla="*/ 93566 w 1876620"/>
                  <a:gd name="connsiteY10" fmla="*/ 1314995 h 2150697"/>
                  <a:gd name="connsiteX11" fmla="*/ 93539 w 1876620"/>
                  <a:gd name="connsiteY11" fmla="*/ 1314964 h 2150697"/>
                  <a:gd name="connsiteX12" fmla="*/ 116822 w 1876620"/>
                  <a:gd name="connsiteY12" fmla="*/ 1285870 h 2150697"/>
                  <a:gd name="connsiteX13" fmla="*/ 1223334 w 1876620"/>
                  <a:gd name="connsiteY13" fmla="*/ 1213308 h 2150697"/>
                  <a:gd name="connsiteX14" fmla="*/ 1263341 w 1876620"/>
                  <a:gd name="connsiteY14" fmla="*/ 1213691 h 2150697"/>
                  <a:gd name="connsiteX15" fmla="*/ 1259025 w 1876620"/>
                  <a:gd name="connsiteY15" fmla="*/ 1414392 h 2150697"/>
                  <a:gd name="connsiteX16" fmla="*/ 1321891 w 1876620"/>
                  <a:gd name="connsiteY16" fmla="*/ 1420209 h 2150697"/>
                  <a:gd name="connsiteX17" fmla="*/ 1336154 w 1876620"/>
                  <a:gd name="connsiteY17" fmla="*/ 1515469 h 2150697"/>
                  <a:gd name="connsiteX18" fmla="*/ 1390200 w 1876620"/>
                  <a:gd name="connsiteY18" fmla="*/ 1507652 h 2150697"/>
                  <a:gd name="connsiteX19" fmla="*/ 1402172 w 1876620"/>
                  <a:gd name="connsiteY19" fmla="*/ 1384303 h 2150697"/>
                  <a:gd name="connsiteX20" fmla="*/ 1385542 w 1876620"/>
                  <a:gd name="connsiteY20" fmla="*/ 1583801 h 2150697"/>
                  <a:gd name="connsiteX21" fmla="*/ 1350465 w 1876620"/>
                  <a:gd name="connsiteY21" fmla="*/ 1613023 h 2150697"/>
                  <a:gd name="connsiteX22" fmla="*/ 1286157 w 1876620"/>
                  <a:gd name="connsiteY22" fmla="*/ 1613023 h 2150697"/>
                  <a:gd name="connsiteX23" fmla="*/ 1268619 w 1876620"/>
                  <a:gd name="connsiteY23" fmla="*/ 1671466 h 2150697"/>
                  <a:gd name="connsiteX24" fmla="*/ 1356311 w 1876620"/>
                  <a:gd name="connsiteY24" fmla="*/ 1706531 h 2150697"/>
                  <a:gd name="connsiteX25" fmla="*/ 1391388 w 1876620"/>
                  <a:gd name="connsiteY25" fmla="*/ 1764974 h 2150697"/>
                  <a:gd name="connsiteX26" fmla="*/ 1461542 w 1876620"/>
                  <a:gd name="connsiteY26" fmla="*/ 1805884 h 2150697"/>
                  <a:gd name="connsiteX27" fmla="*/ 1508312 w 1876620"/>
                  <a:gd name="connsiteY27" fmla="*/ 1928614 h 2150697"/>
                  <a:gd name="connsiteX28" fmla="*/ 1590158 w 1876620"/>
                  <a:gd name="connsiteY28" fmla="*/ 1957836 h 2150697"/>
                  <a:gd name="connsiteX29" fmla="*/ 1590158 w 1876620"/>
                  <a:gd name="connsiteY29" fmla="*/ 2045500 h 2150697"/>
                  <a:gd name="connsiteX30" fmla="*/ 1426465 w 1876620"/>
                  <a:gd name="connsiteY30" fmla="*/ 2045500 h 2150697"/>
                  <a:gd name="connsiteX31" fmla="*/ 1368004 w 1876620"/>
                  <a:gd name="connsiteY31" fmla="*/ 2103943 h 2150697"/>
                  <a:gd name="connsiteX32" fmla="*/ 1309542 w 1876620"/>
                  <a:gd name="connsiteY32" fmla="*/ 2133164 h 2150697"/>
                  <a:gd name="connsiteX33" fmla="*/ 1023080 w 1876620"/>
                  <a:gd name="connsiteY33" fmla="*/ 2150697 h 2150697"/>
                  <a:gd name="connsiteX34" fmla="*/ 888618 w 1876620"/>
                  <a:gd name="connsiteY34" fmla="*/ 2039656 h 2150697"/>
                  <a:gd name="connsiteX35" fmla="*/ 853541 w 1876620"/>
                  <a:gd name="connsiteY35" fmla="*/ 2063033 h 2150697"/>
                  <a:gd name="connsiteX36" fmla="*/ 783387 w 1876620"/>
                  <a:gd name="connsiteY36" fmla="*/ 2051344 h 2150697"/>
                  <a:gd name="connsiteX37" fmla="*/ 754156 w 1876620"/>
                  <a:gd name="connsiteY37" fmla="*/ 2074721 h 2150697"/>
                  <a:gd name="connsiteX38" fmla="*/ 701540 w 1876620"/>
                  <a:gd name="connsiteY38" fmla="*/ 2051344 h 2150697"/>
                  <a:gd name="connsiteX39" fmla="*/ 643079 w 1876620"/>
                  <a:gd name="connsiteY39" fmla="*/ 1981213 h 2150697"/>
                  <a:gd name="connsiteX40" fmla="*/ 619694 w 1876620"/>
                  <a:gd name="connsiteY40" fmla="*/ 1922770 h 2150697"/>
                  <a:gd name="connsiteX41" fmla="*/ 543694 w 1876620"/>
                  <a:gd name="connsiteY41" fmla="*/ 1870171 h 2150697"/>
                  <a:gd name="connsiteX42" fmla="*/ 502771 w 1876620"/>
                  <a:gd name="connsiteY42" fmla="*/ 1782507 h 2150697"/>
                  <a:gd name="connsiteX43" fmla="*/ 385847 w 1876620"/>
                  <a:gd name="connsiteY43" fmla="*/ 1706531 h 2150697"/>
                  <a:gd name="connsiteX44" fmla="*/ 374155 w 1876620"/>
                  <a:gd name="connsiteY44" fmla="*/ 1648088 h 2150697"/>
                  <a:gd name="connsiteX45" fmla="*/ 307053 w 1876620"/>
                  <a:gd name="connsiteY45" fmla="*/ 1625728 h 2150697"/>
                  <a:gd name="connsiteX46" fmla="*/ 328596 w 1876620"/>
                  <a:gd name="connsiteY46" fmla="*/ 1561282 h 2150697"/>
                  <a:gd name="connsiteX47" fmla="*/ 393152 w 1876620"/>
                  <a:gd name="connsiteY47" fmla="*/ 1446569 h 2150697"/>
                  <a:gd name="connsiteX48" fmla="*/ 490361 w 1876620"/>
                  <a:gd name="connsiteY48" fmla="*/ 1460749 h 2150697"/>
                  <a:gd name="connsiteX49" fmla="*/ 526955 w 1876620"/>
                  <a:gd name="connsiteY49" fmla="*/ 1518196 h 2150697"/>
                  <a:gd name="connsiteX50" fmla="*/ 695851 w 1876620"/>
                  <a:gd name="connsiteY50" fmla="*/ 1496199 h 2150697"/>
                  <a:gd name="connsiteX51" fmla="*/ 709738 w 1876620"/>
                  <a:gd name="connsiteY51" fmla="*/ 1536012 h 2150697"/>
                  <a:gd name="connsiteX52" fmla="*/ 780111 w 1876620"/>
                  <a:gd name="connsiteY52" fmla="*/ 1532195 h 2150697"/>
                  <a:gd name="connsiteX53" fmla="*/ 830405 w 1876620"/>
                  <a:gd name="connsiteY53" fmla="*/ 1486564 h 2150697"/>
                  <a:gd name="connsiteX54" fmla="*/ 883325 w 1876620"/>
                  <a:gd name="connsiteY54" fmla="*/ 1484564 h 2150697"/>
                  <a:gd name="connsiteX55" fmla="*/ 882012 w 1876620"/>
                  <a:gd name="connsiteY55" fmla="*/ 1450933 h 2150697"/>
                  <a:gd name="connsiteX56" fmla="*/ 933806 w 1876620"/>
                  <a:gd name="connsiteY56" fmla="*/ 1430208 h 2150697"/>
                  <a:gd name="connsiteX57" fmla="*/ 1044527 w 1876620"/>
                  <a:gd name="connsiteY57" fmla="*/ 1502926 h 2150697"/>
                  <a:gd name="connsiteX58" fmla="*/ 1166695 w 1876620"/>
                  <a:gd name="connsiteY58" fmla="*/ 1361308 h 2150697"/>
                  <a:gd name="connsiteX59" fmla="*/ 1172512 w 1876620"/>
                  <a:gd name="connsiteY59" fmla="*/ 1266775 h 2150697"/>
                  <a:gd name="connsiteX60" fmla="*/ 1211546 w 1876620"/>
                  <a:gd name="connsiteY60" fmla="*/ 1258049 h 2150697"/>
                  <a:gd name="connsiteX61" fmla="*/ 1219803 w 1876620"/>
                  <a:gd name="connsiteY61" fmla="*/ 1219690 h 2150697"/>
                  <a:gd name="connsiteX62" fmla="*/ 1223334 w 1876620"/>
                  <a:gd name="connsiteY62" fmla="*/ 1213308 h 2150697"/>
                  <a:gd name="connsiteX63" fmla="*/ 1535504 w 1876620"/>
                  <a:gd name="connsiteY63" fmla="*/ 1188719 h 2150697"/>
                  <a:gd name="connsiteX64" fmla="*/ 1496619 w 1876620"/>
                  <a:gd name="connsiteY64" fmla="*/ 1233144 h 2150697"/>
                  <a:gd name="connsiteX65" fmla="*/ 1494361 w 1876620"/>
                  <a:gd name="connsiteY65" fmla="*/ 1244432 h 2150697"/>
                  <a:gd name="connsiteX66" fmla="*/ 1496605 w 1876620"/>
                  <a:gd name="connsiteY66" fmla="*/ 1233143 h 2150697"/>
                  <a:gd name="connsiteX67" fmla="*/ 1535504 w 1876620"/>
                  <a:gd name="connsiteY67" fmla="*/ 1188719 h 2150697"/>
                  <a:gd name="connsiteX68" fmla="*/ 47245 w 1876620"/>
                  <a:gd name="connsiteY68" fmla="*/ 1118632 h 2150697"/>
                  <a:gd name="connsiteX69" fmla="*/ 58551 w 1876620"/>
                  <a:gd name="connsiteY69" fmla="*/ 1174787 h 2150697"/>
                  <a:gd name="connsiteX70" fmla="*/ 70524 w 1876620"/>
                  <a:gd name="connsiteY70" fmla="*/ 1197612 h 2150697"/>
                  <a:gd name="connsiteX71" fmla="*/ 58462 w 1876620"/>
                  <a:gd name="connsiteY71" fmla="*/ 1174701 h 2150697"/>
                  <a:gd name="connsiteX72" fmla="*/ 47245 w 1876620"/>
                  <a:gd name="connsiteY72" fmla="*/ 1118632 h 2150697"/>
                  <a:gd name="connsiteX73" fmla="*/ 46728 w 1876620"/>
                  <a:gd name="connsiteY73" fmla="*/ 1116067 h 2150697"/>
                  <a:gd name="connsiteX74" fmla="*/ 46767 w 1876620"/>
                  <a:gd name="connsiteY74" fmla="*/ 1116259 h 2150697"/>
                  <a:gd name="connsiteX75" fmla="*/ 0 w 1876620"/>
                  <a:gd name="connsiteY75" fmla="*/ 1122103 h 2150697"/>
                  <a:gd name="connsiteX76" fmla="*/ 0 w 1876620"/>
                  <a:gd name="connsiteY76" fmla="*/ 1121885 h 2150697"/>
                  <a:gd name="connsiteX77" fmla="*/ 46728 w 1876620"/>
                  <a:gd name="connsiteY77" fmla="*/ 1116067 h 2150697"/>
                  <a:gd name="connsiteX78" fmla="*/ 29250 w 1876620"/>
                  <a:gd name="connsiteY78" fmla="*/ 981815 h 2150697"/>
                  <a:gd name="connsiteX79" fmla="*/ 16836 w 1876620"/>
                  <a:gd name="connsiteY79" fmla="*/ 1026448 h 2150697"/>
                  <a:gd name="connsiteX80" fmla="*/ 29231 w 1876620"/>
                  <a:gd name="connsiteY80" fmla="*/ 981840 h 2150697"/>
                  <a:gd name="connsiteX81" fmla="*/ 29250 w 1876620"/>
                  <a:gd name="connsiteY81" fmla="*/ 981815 h 2150697"/>
                  <a:gd name="connsiteX82" fmla="*/ 1650158 w 1876620"/>
                  <a:gd name="connsiteY82" fmla="*/ 892635 h 2150697"/>
                  <a:gd name="connsiteX83" fmla="*/ 1654466 w 1876620"/>
                  <a:gd name="connsiteY83" fmla="*/ 970151 h 2150697"/>
                  <a:gd name="connsiteX84" fmla="*/ 1619389 w 1876620"/>
                  <a:gd name="connsiteY84" fmla="*/ 1092881 h 2150697"/>
                  <a:gd name="connsiteX85" fmla="*/ 1619352 w 1876620"/>
                  <a:gd name="connsiteY85" fmla="*/ 1092923 h 2150697"/>
                  <a:gd name="connsiteX86" fmla="*/ 1654428 w 1876620"/>
                  <a:gd name="connsiteY86" fmla="*/ 969905 h 2150697"/>
                  <a:gd name="connsiteX87" fmla="*/ 1650158 w 1876620"/>
                  <a:gd name="connsiteY87" fmla="*/ 892635 h 2150697"/>
                  <a:gd name="connsiteX88" fmla="*/ 193630 w 1876620"/>
                  <a:gd name="connsiteY88" fmla="*/ 767170 h 2150697"/>
                  <a:gd name="connsiteX89" fmla="*/ 122731 w 1876620"/>
                  <a:gd name="connsiteY89" fmla="*/ 777567 h 2150697"/>
                  <a:gd name="connsiteX90" fmla="*/ 106904 w 1876620"/>
                  <a:gd name="connsiteY90" fmla="*/ 830159 h 2150697"/>
                  <a:gd name="connsiteX91" fmla="*/ 122770 w 1876620"/>
                  <a:gd name="connsiteY91" fmla="*/ 777290 h 2150697"/>
                  <a:gd name="connsiteX92" fmla="*/ 193630 w 1876620"/>
                  <a:gd name="connsiteY92" fmla="*/ 767170 h 2150697"/>
                  <a:gd name="connsiteX93" fmla="*/ 1680264 w 1876620"/>
                  <a:gd name="connsiteY93" fmla="*/ 738417 h 2150697"/>
                  <a:gd name="connsiteX94" fmla="*/ 1648627 w 1876620"/>
                  <a:gd name="connsiteY94" fmla="*/ 864926 h 2150697"/>
                  <a:gd name="connsiteX95" fmla="*/ 1648611 w 1876620"/>
                  <a:gd name="connsiteY95" fmla="*/ 864646 h 2150697"/>
                  <a:gd name="connsiteX96" fmla="*/ 1680264 w 1876620"/>
                  <a:gd name="connsiteY96" fmla="*/ 738417 h 2150697"/>
                  <a:gd name="connsiteX97" fmla="*/ 1876578 w 1876620"/>
                  <a:gd name="connsiteY97" fmla="*/ 490886 h 2150697"/>
                  <a:gd name="connsiteX98" fmla="*/ 1876620 w 1876620"/>
                  <a:gd name="connsiteY98" fmla="*/ 490920 h 2150697"/>
                  <a:gd name="connsiteX99" fmla="*/ 1871955 w 1876620"/>
                  <a:gd name="connsiteY99" fmla="*/ 511907 h 2150697"/>
                  <a:gd name="connsiteX100" fmla="*/ 1876578 w 1876620"/>
                  <a:gd name="connsiteY100" fmla="*/ 490886 h 2150697"/>
                  <a:gd name="connsiteX101" fmla="*/ 356558 w 1876620"/>
                  <a:gd name="connsiteY101" fmla="*/ 251307 h 2150697"/>
                  <a:gd name="connsiteX102" fmla="*/ 356558 w 1876620"/>
                  <a:gd name="connsiteY102" fmla="*/ 251454 h 2150697"/>
                  <a:gd name="connsiteX103" fmla="*/ 245539 w 1876620"/>
                  <a:gd name="connsiteY103" fmla="*/ 257449 h 2150697"/>
                  <a:gd name="connsiteX104" fmla="*/ 245539 w 1876620"/>
                  <a:gd name="connsiteY104" fmla="*/ 257148 h 2150697"/>
                  <a:gd name="connsiteX105" fmla="*/ 356558 w 1876620"/>
                  <a:gd name="connsiteY105" fmla="*/ 251307 h 2150697"/>
                  <a:gd name="connsiteX106" fmla="*/ 1736258 w 1876620"/>
                  <a:gd name="connsiteY106" fmla="*/ 128511 h 2150697"/>
                  <a:gd name="connsiteX107" fmla="*/ 1736312 w 1876620"/>
                  <a:gd name="connsiteY107" fmla="*/ 128574 h 2150697"/>
                  <a:gd name="connsiteX108" fmla="*/ 1745273 w 1876620"/>
                  <a:gd name="connsiteY108" fmla="*/ 262944 h 2150697"/>
                  <a:gd name="connsiteX109" fmla="*/ 1736258 w 1876620"/>
                  <a:gd name="connsiteY109" fmla="*/ 128511 h 2150697"/>
                  <a:gd name="connsiteX110" fmla="*/ 1695341 w 1876620"/>
                  <a:gd name="connsiteY110" fmla="*/ 23331 h 2150697"/>
                  <a:gd name="connsiteX111" fmla="*/ 1695389 w 1876620"/>
                  <a:gd name="connsiteY111" fmla="*/ 23377 h 2150697"/>
                  <a:gd name="connsiteX112" fmla="*/ 1701235 w 1876620"/>
                  <a:gd name="connsiteY112" fmla="*/ 87664 h 2150697"/>
                  <a:gd name="connsiteX113" fmla="*/ 1725275 w 1876620"/>
                  <a:gd name="connsiteY113" fmla="*/ 115702 h 2150697"/>
                  <a:gd name="connsiteX114" fmla="*/ 1701156 w 1876620"/>
                  <a:gd name="connsiteY114" fmla="*/ 87839 h 2150697"/>
                  <a:gd name="connsiteX115" fmla="*/ 1695341 w 1876620"/>
                  <a:gd name="connsiteY115" fmla="*/ 23331 h 2150697"/>
                  <a:gd name="connsiteX116" fmla="*/ 1064044 w 1876620"/>
                  <a:gd name="connsiteY116" fmla="*/ 23302 h 2150697"/>
                  <a:gd name="connsiteX117" fmla="*/ 1093234 w 1876620"/>
                  <a:gd name="connsiteY117" fmla="*/ 0 h 2150697"/>
                  <a:gd name="connsiteX118" fmla="*/ 1093126 w 1876620"/>
                  <a:gd name="connsiteY118" fmla="*/ 214 h 2150697"/>
                  <a:gd name="connsiteX119" fmla="*/ 1075679 w 1876620"/>
                  <a:gd name="connsiteY119" fmla="*/ 214 h 2150697"/>
                  <a:gd name="connsiteX120" fmla="*/ 1064044 w 1876620"/>
                  <a:gd name="connsiteY120" fmla="*/ 23302 h 2150697"/>
                  <a:gd name="connsiteX0" fmla="*/ 187078 w 1876620"/>
                  <a:gd name="connsiteY0" fmla="*/ 1420185 h 2150697"/>
                  <a:gd name="connsiteX1" fmla="*/ 187099 w 1876620"/>
                  <a:gd name="connsiteY1" fmla="*/ 1420209 h 2150697"/>
                  <a:gd name="connsiteX2" fmla="*/ 187099 w 1876620"/>
                  <a:gd name="connsiteY2" fmla="*/ 1554555 h 2150697"/>
                  <a:gd name="connsiteX3" fmla="*/ 257285 w 1876620"/>
                  <a:gd name="connsiteY3" fmla="*/ 1583642 h 2150697"/>
                  <a:gd name="connsiteX4" fmla="*/ 266370 w 1876620"/>
                  <a:gd name="connsiteY4" fmla="*/ 1606640 h 2150697"/>
                  <a:gd name="connsiteX5" fmla="*/ 257232 w 1876620"/>
                  <a:gd name="connsiteY5" fmla="*/ 1583801 h 2150697"/>
                  <a:gd name="connsiteX6" fmla="*/ 187078 w 1876620"/>
                  <a:gd name="connsiteY6" fmla="*/ 1554580 h 2150697"/>
                  <a:gd name="connsiteX7" fmla="*/ 187078 w 1876620"/>
                  <a:gd name="connsiteY7" fmla="*/ 1420185 h 2150697"/>
                  <a:gd name="connsiteX8" fmla="*/ 116822 w 1876620"/>
                  <a:gd name="connsiteY8" fmla="*/ 1285870 h 2150697"/>
                  <a:gd name="connsiteX9" fmla="*/ 116914 w 1876620"/>
                  <a:gd name="connsiteY9" fmla="*/ 1286045 h 2150697"/>
                  <a:gd name="connsiteX10" fmla="*/ 93566 w 1876620"/>
                  <a:gd name="connsiteY10" fmla="*/ 1314995 h 2150697"/>
                  <a:gd name="connsiteX11" fmla="*/ 93539 w 1876620"/>
                  <a:gd name="connsiteY11" fmla="*/ 1314964 h 2150697"/>
                  <a:gd name="connsiteX12" fmla="*/ 116822 w 1876620"/>
                  <a:gd name="connsiteY12" fmla="*/ 1285870 h 2150697"/>
                  <a:gd name="connsiteX13" fmla="*/ 1223334 w 1876620"/>
                  <a:gd name="connsiteY13" fmla="*/ 1213308 h 2150697"/>
                  <a:gd name="connsiteX14" fmla="*/ 1263341 w 1876620"/>
                  <a:gd name="connsiteY14" fmla="*/ 1213691 h 2150697"/>
                  <a:gd name="connsiteX15" fmla="*/ 1259025 w 1876620"/>
                  <a:gd name="connsiteY15" fmla="*/ 1414392 h 2150697"/>
                  <a:gd name="connsiteX16" fmla="*/ 1321891 w 1876620"/>
                  <a:gd name="connsiteY16" fmla="*/ 1420209 h 2150697"/>
                  <a:gd name="connsiteX17" fmla="*/ 1336154 w 1876620"/>
                  <a:gd name="connsiteY17" fmla="*/ 1515469 h 2150697"/>
                  <a:gd name="connsiteX18" fmla="*/ 1390200 w 1876620"/>
                  <a:gd name="connsiteY18" fmla="*/ 1507652 h 2150697"/>
                  <a:gd name="connsiteX19" fmla="*/ 1402172 w 1876620"/>
                  <a:gd name="connsiteY19" fmla="*/ 1384303 h 2150697"/>
                  <a:gd name="connsiteX20" fmla="*/ 1385542 w 1876620"/>
                  <a:gd name="connsiteY20" fmla="*/ 1583801 h 2150697"/>
                  <a:gd name="connsiteX21" fmla="*/ 1350465 w 1876620"/>
                  <a:gd name="connsiteY21" fmla="*/ 1613023 h 2150697"/>
                  <a:gd name="connsiteX22" fmla="*/ 1286157 w 1876620"/>
                  <a:gd name="connsiteY22" fmla="*/ 1613023 h 2150697"/>
                  <a:gd name="connsiteX23" fmla="*/ 1268619 w 1876620"/>
                  <a:gd name="connsiteY23" fmla="*/ 1671466 h 2150697"/>
                  <a:gd name="connsiteX24" fmla="*/ 1356311 w 1876620"/>
                  <a:gd name="connsiteY24" fmla="*/ 1706531 h 2150697"/>
                  <a:gd name="connsiteX25" fmla="*/ 1391388 w 1876620"/>
                  <a:gd name="connsiteY25" fmla="*/ 1764974 h 2150697"/>
                  <a:gd name="connsiteX26" fmla="*/ 1461542 w 1876620"/>
                  <a:gd name="connsiteY26" fmla="*/ 1805884 h 2150697"/>
                  <a:gd name="connsiteX27" fmla="*/ 1508312 w 1876620"/>
                  <a:gd name="connsiteY27" fmla="*/ 1928614 h 2150697"/>
                  <a:gd name="connsiteX28" fmla="*/ 1590158 w 1876620"/>
                  <a:gd name="connsiteY28" fmla="*/ 1957836 h 2150697"/>
                  <a:gd name="connsiteX29" fmla="*/ 1590158 w 1876620"/>
                  <a:gd name="connsiteY29" fmla="*/ 2045500 h 2150697"/>
                  <a:gd name="connsiteX30" fmla="*/ 1426465 w 1876620"/>
                  <a:gd name="connsiteY30" fmla="*/ 2045500 h 2150697"/>
                  <a:gd name="connsiteX31" fmla="*/ 1368004 w 1876620"/>
                  <a:gd name="connsiteY31" fmla="*/ 2103943 h 2150697"/>
                  <a:gd name="connsiteX32" fmla="*/ 1309542 w 1876620"/>
                  <a:gd name="connsiteY32" fmla="*/ 2133164 h 2150697"/>
                  <a:gd name="connsiteX33" fmla="*/ 1023080 w 1876620"/>
                  <a:gd name="connsiteY33" fmla="*/ 2150697 h 2150697"/>
                  <a:gd name="connsiteX34" fmla="*/ 888618 w 1876620"/>
                  <a:gd name="connsiteY34" fmla="*/ 2039656 h 2150697"/>
                  <a:gd name="connsiteX35" fmla="*/ 853541 w 1876620"/>
                  <a:gd name="connsiteY35" fmla="*/ 2063033 h 2150697"/>
                  <a:gd name="connsiteX36" fmla="*/ 783387 w 1876620"/>
                  <a:gd name="connsiteY36" fmla="*/ 2051344 h 2150697"/>
                  <a:gd name="connsiteX37" fmla="*/ 754156 w 1876620"/>
                  <a:gd name="connsiteY37" fmla="*/ 2074721 h 2150697"/>
                  <a:gd name="connsiteX38" fmla="*/ 701540 w 1876620"/>
                  <a:gd name="connsiteY38" fmla="*/ 2051344 h 2150697"/>
                  <a:gd name="connsiteX39" fmla="*/ 643079 w 1876620"/>
                  <a:gd name="connsiteY39" fmla="*/ 1981213 h 2150697"/>
                  <a:gd name="connsiteX40" fmla="*/ 619694 w 1876620"/>
                  <a:gd name="connsiteY40" fmla="*/ 1922770 h 2150697"/>
                  <a:gd name="connsiteX41" fmla="*/ 543694 w 1876620"/>
                  <a:gd name="connsiteY41" fmla="*/ 1870171 h 2150697"/>
                  <a:gd name="connsiteX42" fmla="*/ 502771 w 1876620"/>
                  <a:gd name="connsiteY42" fmla="*/ 1782507 h 2150697"/>
                  <a:gd name="connsiteX43" fmla="*/ 385847 w 1876620"/>
                  <a:gd name="connsiteY43" fmla="*/ 1706531 h 2150697"/>
                  <a:gd name="connsiteX44" fmla="*/ 374155 w 1876620"/>
                  <a:gd name="connsiteY44" fmla="*/ 1648088 h 2150697"/>
                  <a:gd name="connsiteX45" fmla="*/ 307053 w 1876620"/>
                  <a:gd name="connsiteY45" fmla="*/ 1625728 h 2150697"/>
                  <a:gd name="connsiteX46" fmla="*/ 328596 w 1876620"/>
                  <a:gd name="connsiteY46" fmla="*/ 1561282 h 2150697"/>
                  <a:gd name="connsiteX47" fmla="*/ 393152 w 1876620"/>
                  <a:gd name="connsiteY47" fmla="*/ 1446569 h 2150697"/>
                  <a:gd name="connsiteX48" fmla="*/ 490361 w 1876620"/>
                  <a:gd name="connsiteY48" fmla="*/ 1460749 h 2150697"/>
                  <a:gd name="connsiteX49" fmla="*/ 526955 w 1876620"/>
                  <a:gd name="connsiteY49" fmla="*/ 1518196 h 2150697"/>
                  <a:gd name="connsiteX50" fmla="*/ 695851 w 1876620"/>
                  <a:gd name="connsiteY50" fmla="*/ 1496199 h 2150697"/>
                  <a:gd name="connsiteX51" fmla="*/ 709738 w 1876620"/>
                  <a:gd name="connsiteY51" fmla="*/ 1536012 h 2150697"/>
                  <a:gd name="connsiteX52" fmla="*/ 780111 w 1876620"/>
                  <a:gd name="connsiteY52" fmla="*/ 1532195 h 2150697"/>
                  <a:gd name="connsiteX53" fmla="*/ 830405 w 1876620"/>
                  <a:gd name="connsiteY53" fmla="*/ 1486564 h 2150697"/>
                  <a:gd name="connsiteX54" fmla="*/ 883325 w 1876620"/>
                  <a:gd name="connsiteY54" fmla="*/ 1484564 h 2150697"/>
                  <a:gd name="connsiteX55" fmla="*/ 882012 w 1876620"/>
                  <a:gd name="connsiteY55" fmla="*/ 1450933 h 2150697"/>
                  <a:gd name="connsiteX56" fmla="*/ 933806 w 1876620"/>
                  <a:gd name="connsiteY56" fmla="*/ 1430208 h 2150697"/>
                  <a:gd name="connsiteX57" fmla="*/ 1044527 w 1876620"/>
                  <a:gd name="connsiteY57" fmla="*/ 1502926 h 2150697"/>
                  <a:gd name="connsiteX58" fmla="*/ 1166695 w 1876620"/>
                  <a:gd name="connsiteY58" fmla="*/ 1361308 h 2150697"/>
                  <a:gd name="connsiteX59" fmla="*/ 1172512 w 1876620"/>
                  <a:gd name="connsiteY59" fmla="*/ 1266775 h 2150697"/>
                  <a:gd name="connsiteX60" fmla="*/ 1211546 w 1876620"/>
                  <a:gd name="connsiteY60" fmla="*/ 1258049 h 2150697"/>
                  <a:gd name="connsiteX61" fmla="*/ 1219803 w 1876620"/>
                  <a:gd name="connsiteY61" fmla="*/ 1219690 h 2150697"/>
                  <a:gd name="connsiteX62" fmla="*/ 1223334 w 1876620"/>
                  <a:gd name="connsiteY62" fmla="*/ 1213308 h 2150697"/>
                  <a:gd name="connsiteX63" fmla="*/ 1535504 w 1876620"/>
                  <a:gd name="connsiteY63" fmla="*/ 1188719 h 2150697"/>
                  <a:gd name="connsiteX64" fmla="*/ 1496619 w 1876620"/>
                  <a:gd name="connsiteY64" fmla="*/ 1233144 h 2150697"/>
                  <a:gd name="connsiteX65" fmla="*/ 1494361 w 1876620"/>
                  <a:gd name="connsiteY65" fmla="*/ 1244432 h 2150697"/>
                  <a:gd name="connsiteX66" fmla="*/ 1496605 w 1876620"/>
                  <a:gd name="connsiteY66" fmla="*/ 1233143 h 2150697"/>
                  <a:gd name="connsiteX67" fmla="*/ 1535504 w 1876620"/>
                  <a:gd name="connsiteY67" fmla="*/ 1188719 h 2150697"/>
                  <a:gd name="connsiteX68" fmla="*/ 47245 w 1876620"/>
                  <a:gd name="connsiteY68" fmla="*/ 1118632 h 2150697"/>
                  <a:gd name="connsiteX69" fmla="*/ 58551 w 1876620"/>
                  <a:gd name="connsiteY69" fmla="*/ 1174787 h 2150697"/>
                  <a:gd name="connsiteX70" fmla="*/ 70524 w 1876620"/>
                  <a:gd name="connsiteY70" fmla="*/ 1197612 h 2150697"/>
                  <a:gd name="connsiteX71" fmla="*/ 58462 w 1876620"/>
                  <a:gd name="connsiteY71" fmla="*/ 1174701 h 2150697"/>
                  <a:gd name="connsiteX72" fmla="*/ 47245 w 1876620"/>
                  <a:gd name="connsiteY72" fmla="*/ 1118632 h 2150697"/>
                  <a:gd name="connsiteX73" fmla="*/ 46728 w 1876620"/>
                  <a:gd name="connsiteY73" fmla="*/ 1116067 h 2150697"/>
                  <a:gd name="connsiteX74" fmla="*/ 46767 w 1876620"/>
                  <a:gd name="connsiteY74" fmla="*/ 1116259 h 2150697"/>
                  <a:gd name="connsiteX75" fmla="*/ 0 w 1876620"/>
                  <a:gd name="connsiteY75" fmla="*/ 1122103 h 2150697"/>
                  <a:gd name="connsiteX76" fmla="*/ 0 w 1876620"/>
                  <a:gd name="connsiteY76" fmla="*/ 1121885 h 2150697"/>
                  <a:gd name="connsiteX77" fmla="*/ 46728 w 1876620"/>
                  <a:gd name="connsiteY77" fmla="*/ 1116067 h 2150697"/>
                  <a:gd name="connsiteX78" fmla="*/ 29250 w 1876620"/>
                  <a:gd name="connsiteY78" fmla="*/ 981815 h 2150697"/>
                  <a:gd name="connsiteX79" fmla="*/ 16836 w 1876620"/>
                  <a:gd name="connsiteY79" fmla="*/ 1026448 h 2150697"/>
                  <a:gd name="connsiteX80" fmla="*/ 29231 w 1876620"/>
                  <a:gd name="connsiteY80" fmla="*/ 981840 h 2150697"/>
                  <a:gd name="connsiteX81" fmla="*/ 29250 w 1876620"/>
                  <a:gd name="connsiteY81" fmla="*/ 981815 h 2150697"/>
                  <a:gd name="connsiteX82" fmla="*/ 1650158 w 1876620"/>
                  <a:gd name="connsiteY82" fmla="*/ 892635 h 2150697"/>
                  <a:gd name="connsiteX83" fmla="*/ 1654466 w 1876620"/>
                  <a:gd name="connsiteY83" fmla="*/ 970151 h 2150697"/>
                  <a:gd name="connsiteX84" fmla="*/ 1619389 w 1876620"/>
                  <a:gd name="connsiteY84" fmla="*/ 1092881 h 2150697"/>
                  <a:gd name="connsiteX85" fmla="*/ 1619352 w 1876620"/>
                  <a:gd name="connsiteY85" fmla="*/ 1092923 h 2150697"/>
                  <a:gd name="connsiteX86" fmla="*/ 1654428 w 1876620"/>
                  <a:gd name="connsiteY86" fmla="*/ 969905 h 2150697"/>
                  <a:gd name="connsiteX87" fmla="*/ 1650158 w 1876620"/>
                  <a:gd name="connsiteY87" fmla="*/ 892635 h 2150697"/>
                  <a:gd name="connsiteX88" fmla="*/ 193630 w 1876620"/>
                  <a:gd name="connsiteY88" fmla="*/ 767170 h 2150697"/>
                  <a:gd name="connsiteX89" fmla="*/ 122731 w 1876620"/>
                  <a:gd name="connsiteY89" fmla="*/ 777567 h 2150697"/>
                  <a:gd name="connsiteX90" fmla="*/ 106904 w 1876620"/>
                  <a:gd name="connsiteY90" fmla="*/ 830159 h 2150697"/>
                  <a:gd name="connsiteX91" fmla="*/ 122770 w 1876620"/>
                  <a:gd name="connsiteY91" fmla="*/ 777290 h 2150697"/>
                  <a:gd name="connsiteX92" fmla="*/ 193630 w 1876620"/>
                  <a:gd name="connsiteY92" fmla="*/ 767170 h 2150697"/>
                  <a:gd name="connsiteX93" fmla="*/ 1680264 w 1876620"/>
                  <a:gd name="connsiteY93" fmla="*/ 738417 h 2150697"/>
                  <a:gd name="connsiteX94" fmla="*/ 1648627 w 1876620"/>
                  <a:gd name="connsiteY94" fmla="*/ 864926 h 2150697"/>
                  <a:gd name="connsiteX95" fmla="*/ 1648611 w 1876620"/>
                  <a:gd name="connsiteY95" fmla="*/ 864646 h 2150697"/>
                  <a:gd name="connsiteX96" fmla="*/ 1680264 w 1876620"/>
                  <a:gd name="connsiteY96" fmla="*/ 738417 h 2150697"/>
                  <a:gd name="connsiteX97" fmla="*/ 1876578 w 1876620"/>
                  <a:gd name="connsiteY97" fmla="*/ 490886 h 2150697"/>
                  <a:gd name="connsiteX98" fmla="*/ 1876620 w 1876620"/>
                  <a:gd name="connsiteY98" fmla="*/ 490920 h 2150697"/>
                  <a:gd name="connsiteX99" fmla="*/ 1871955 w 1876620"/>
                  <a:gd name="connsiteY99" fmla="*/ 511907 h 2150697"/>
                  <a:gd name="connsiteX100" fmla="*/ 1876578 w 1876620"/>
                  <a:gd name="connsiteY100" fmla="*/ 490886 h 2150697"/>
                  <a:gd name="connsiteX101" fmla="*/ 356558 w 1876620"/>
                  <a:gd name="connsiteY101" fmla="*/ 251307 h 2150697"/>
                  <a:gd name="connsiteX102" fmla="*/ 356558 w 1876620"/>
                  <a:gd name="connsiteY102" fmla="*/ 251454 h 2150697"/>
                  <a:gd name="connsiteX103" fmla="*/ 245539 w 1876620"/>
                  <a:gd name="connsiteY103" fmla="*/ 257449 h 2150697"/>
                  <a:gd name="connsiteX104" fmla="*/ 245539 w 1876620"/>
                  <a:gd name="connsiteY104" fmla="*/ 257148 h 2150697"/>
                  <a:gd name="connsiteX105" fmla="*/ 356558 w 1876620"/>
                  <a:gd name="connsiteY105" fmla="*/ 251307 h 2150697"/>
                  <a:gd name="connsiteX106" fmla="*/ 1736258 w 1876620"/>
                  <a:gd name="connsiteY106" fmla="*/ 128511 h 2150697"/>
                  <a:gd name="connsiteX107" fmla="*/ 1736312 w 1876620"/>
                  <a:gd name="connsiteY107" fmla="*/ 128574 h 2150697"/>
                  <a:gd name="connsiteX108" fmla="*/ 1745273 w 1876620"/>
                  <a:gd name="connsiteY108" fmla="*/ 262944 h 2150697"/>
                  <a:gd name="connsiteX109" fmla="*/ 1736258 w 1876620"/>
                  <a:gd name="connsiteY109" fmla="*/ 128511 h 2150697"/>
                  <a:gd name="connsiteX110" fmla="*/ 1695341 w 1876620"/>
                  <a:gd name="connsiteY110" fmla="*/ 23331 h 2150697"/>
                  <a:gd name="connsiteX111" fmla="*/ 1695389 w 1876620"/>
                  <a:gd name="connsiteY111" fmla="*/ 23377 h 2150697"/>
                  <a:gd name="connsiteX112" fmla="*/ 1701235 w 1876620"/>
                  <a:gd name="connsiteY112" fmla="*/ 87664 h 2150697"/>
                  <a:gd name="connsiteX113" fmla="*/ 1725275 w 1876620"/>
                  <a:gd name="connsiteY113" fmla="*/ 115702 h 2150697"/>
                  <a:gd name="connsiteX114" fmla="*/ 1701156 w 1876620"/>
                  <a:gd name="connsiteY114" fmla="*/ 87839 h 2150697"/>
                  <a:gd name="connsiteX115" fmla="*/ 1695341 w 1876620"/>
                  <a:gd name="connsiteY115" fmla="*/ 23331 h 2150697"/>
                  <a:gd name="connsiteX116" fmla="*/ 1064044 w 1876620"/>
                  <a:gd name="connsiteY116" fmla="*/ 23302 h 2150697"/>
                  <a:gd name="connsiteX117" fmla="*/ 1093234 w 1876620"/>
                  <a:gd name="connsiteY117" fmla="*/ 0 h 2150697"/>
                  <a:gd name="connsiteX118" fmla="*/ 1075679 w 1876620"/>
                  <a:gd name="connsiteY118" fmla="*/ 214 h 2150697"/>
                  <a:gd name="connsiteX119" fmla="*/ 1064044 w 1876620"/>
                  <a:gd name="connsiteY119" fmla="*/ 23302 h 2150697"/>
                  <a:gd name="connsiteX0" fmla="*/ 187078 w 1876620"/>
                  <a:gd name="connsiteY0" fmla="*/ 1420185 h 2150697"/>
                  <a:gd name="connsiteX1" fmla="*/ 187099 w 1876620"/>
                  <a:gd name="connsiteY1" fmla="*/ 1420209 h 2150697"/>
                  <a:gd name="connsiteX2" fmla="*/ 187099 w 1876620"/>
                  <a:gd name="connsiteY2" fmla="*/ 1554555 h 2150697"/>
                  <a:gd name="connsiteX3" fmla="*/ 257285 w 1876620"/>
                  <a:gd name="connsiteY3" fmla="*/ 1583642 h 2150697"/>
                  <a:gd name="connsiteX4" fmla="*/ 266370 w 1876620"/>
                  <a:gd name="connsiteY4" fmla="*/ 1606640 h 2150697"/>
                  <a:gd name="connsiteX5" fmla="*/ 257232 w 1876620"/>
                  <a:gd name="connsiteY5" fmla="*/ 1583801 h 2150697"/>
                  <a:gd name="connsiteX6" fmla="*/ 187078 w 1876620"/>
                  <a:gd name="connsiteY6" fmla="*/ 1554580 h 2150697"/>
                  <a:gd name="connsiteX7" fmla="*/ 187078 w 1876620"/>
                  <a:gd name="connsiteY7" fmla="*/ 1420185 h 2150697"/>
                  <a:gd name="connsiteX8" fmla="*/ 116822 w 1876620"/>
                  <a:gd name="connsiteY8" fmla="*/ 1285870 h 2150697"/>
                  <a:gd name="connsiteX9" fmla="*/ 116914 w 1876620"/>
                  <a:gd name="connsiteY9" fmla="*/ 1286045 h 2150697"/>
                  <a:gd name="connsiteX10" fmla="*/ 93566 w 1876620"/>
                  <a:gd name="connsiteY10" fmla="*/ 1314995 h 2150697"/>
                  <a:gd name="connsiteX11" fmla="*/ 93539 w 1876620"/>
                  <a:gd name="connsiteY11" fmla="*/ 1314964 h 2150697"/>
                  <a:gd name="connsiteX12" fmla="*/ 116822 w 1876620"/>
                  <a:gd name="connsiteY12" fmla="*/ 1285870 h 2150697"/>
                  <a:gd name="connsiteX13" fmla="*/ 1223334 w 1876620"/>
                  <a:gd name="connsiteY13" fmla="*/ 1213308 h 2150697"/>
                  <a:gd name="connsiteX14" fmla="*/ 1263341 w 1876620"/>
                  <a:gd name="connsiteY14" fmla="*/ 1213691 h 2150697"/>
                  <a:gd name="connsiteX15" fmla="*/ 1259025 w 1876620"/>
                  <a:gd name="connsiteY15" fmla="*/ 1414392 h 2150697"/>
                  <a:gd name="connsiteX16" fmla="*/ 1321891 w 1876620"/>
                  <a:gd name="connsiteY16" fmla="*/ 1420209 h 2150697"/>
                  <a:gd name="connsiteX17" fmla="*/ 1336154 w 1876620"/>
                  <a:gd name="connsiteY17" fmla="*/ 1515469 h 2150697"/>
                  <a:gd name="connsiteX18" fmla="*/ 1390200 w 1876620"/>
                  <a:gd name="connsiteY18" fmla="*/ 1507652 h 2150697"/>
                  <a:gd name="connsiteX19" fmla="*/ 1402172 w 1876620"/>
                  <a:gd name="connsiteY19" fmla="*/ 1384303 h 2150697"/>
                  <a:gd name="connsiteX20" fmla="*/ 1385542 w 1876620"/>
                  <a:gd name="connsiteY20" fmla="*/ 1583801 h 2150697"/>
                  <a:gd name="connsiteX21" fmla="*/ 1350465 w 1876620"/>
                  <a:gd name="connsiteY21" fmla="*/ 1613023 h 2150697"/>
                  <a:gd name="connsiteX22" fmla="*/ 1286157 w 1876620"/>
                  <a:gd name="connsiteY22" fmla="*/ 1613023 h 2150697"/>
                  <a:gd name="connsiteX23" fmla="*/ 1268619 w 1876620"/>
                  <a:gd name="connsiteY23" fmla="*/ 1671466 h 2150697"/>
                  <a:gd name="connsiteX24" fmla="*/ 1356311 w 1876620"/>
                  <a:gd name="connsiteY24" fmla="*/ 1706531 h 2150697"/>
                  <a:gd name="connsiteX25" fmla="*/ 1391388 w 1876620"/>
                  <a:gd name="connsiteY25" fmla="*/ 1764974 h 2150697"/>
                  <a:gd name="connsiteX26" fmla="*/ 1461542 w 1876620"/>
                  <a:gd name="connsiteY26" fmla="*/ 1805884 h 2150697"/>
                  <a:gd name="connsiteX27" fmla="*/ 1508312 w 1876620"/>
                  <a:gd name="connsiteY27" fmla="*/ 1928614 h 2150697"/>
                  <a:gd name="connsiteX28" fmla="*/ 1590158 w 1876620"/>
                  <a:gd name="connsiteY28" fmla="*/ 1957836 h 2150697"/>
                  <a:gd name="connsiteX29" fmla="*/ 1590158 w 1876620"/>
                  <a:gd name="connsiteY29" fmla="*/ 2045500 h 2150697"/>
                  <a:gd name="connsiteX30" fmla="*/ 1426465 w 1876620"/>
                  <a:gd name="connsiteY30" fmla="*/ 2045500 h 2150697"/>
                  <a:gd name="connsiteX31" fmla="*/ 1368004 w 1876620"/>
                  <a:gd name="connsiteY31" fmla="*/ 2103943 h 2150697"/>
                  <a:gd name="connsiteX32" fmla="*/ 1309542 w 1876620"/>
                  <a:gd name="connsiteY32" fmla="*/ 2133164 h 2150697"/>
                  <a:gd name="connsiteX33" fmla="*/ 1023080 w 1876620"/>
                  <a:gd name="connsiteY33" fmla="*/ 2150697 h 2150697"/>
                  <a:gd name="connsiteX34" fmla="*/ 888618 w 1876620"/>
                  <a:gd name="connsiteY34" fmla="*/ 2039656 h 2150697"/>
                  <a:gd name="connsiteX35" fmla="*/ 853541 w 1876620"/>
                  <a:gd name="connsiteY35" fmla="*/ 2063033 h 2150697"/>
                  <a:gd name="connsiteX36" fmla="*/ 783387 w 1876620"/>
                  <a:gd name="connsiteY36" fmla="*/ 2051344 h 2150697"/>
                  <a:gd name="connsiteX37" fmla="*/ 754156 w 1876620"/>
                  <a:gd name="connsiteY37" fmla="*/ 2074721 h 2150697"/>
                  <a:gd name="connsiteX38" fmla="*/ 701540 w 1876620"/>
                  <a:gd name="connsiteY38" fmla="*/ 2051344 h 2150697"/>
                  <a:gd name="connsiteX39" fmla="*/ 643079 w 1876620"/>
                  <a:gd name="connsiteY39" fmla="*/ 1981213 h 2150697"/>
                  <a:gd name="connsiteX40" fmla="*/ 619694 w 1876620"/>
                  <a:gd name="connsiteY40" fmla="*/ 1922770 h 2150697"/>
                  <a:gd name="connsiteX41" fmla="*/ 543694 w 1876620"/>
                  <a:gd name="connsiteY41" fmla="*/ 1870171 h 2150697"/>
                  <a:gd name="connsiteX42" fmla="*/ 502771 w 1876620"/>
                  <a:gd name="connsiteY42" fmla="*/ 1782507 h 2150697"/>
                  <a:gd name="connsiteX43" fmla="*/ 385847 w 1876620"/>
                  <a:gd name="connsiteY43" fmla="*/ 1706531 h 2150697"/>
                  <a:gd name="connsiteX44" fmla="*/ 374155 w 1876620"/>
                  <a:gd name="connsiteY44" fmla="*/ 1648088 h 2150697"/>
                  <a:gd name="connsiteX45" fmla="*/ 307053 w 1876620"/>
                  <a:gd name="connsiteY45" fmla="*/ 1625728 h 2150697"/>
                  <a:gd name="connsiteX46" fmla="*/ 328596 w 1876620"/>
                  <a:gd name="connsiteY46" fmla="*/ 1561282 h 2150697"/>
                  <a:gd name="connsiteX47" fmla="*/ 393152 w 1876620"/>
                  <a:gd name="connsiteY47" fmla="*/ 1446569 h 2150697"/>
                  <a:gd name="connsiteX48" fmla="*/ 490361 w 1876620"/>
                  <a:gd name="connsiteY48" fmla="*/ 1460749 h 2150697"/>
                  <a:gd name="connsiteX49" fmla="*/ 526955 w 1876620"/>
                  <a:gd name="connsiteY49" fmla="*/ 1518196 h 2150697"/>
                  <a:gd name="connsiteX50" fmla="*/ 695851 w 1876620"/>
                  <a:gd name="connsiteY50" fmla="*/ 1496199 h 2150697"/>
                  <a:gd name="connsiteX51" fmla="*/ 709738 w 1876620"/>
                  <a:gd name="connsiteY51" fmla="*/ 1536012 h 2150697"/>
                  <a:gd name="connsiteX52" fmla="*/ 780111 w 1876620"/>
                  <a:gd name="connsiteY52" fmla="*/ 1532195 h 2150697"/>
                  <a:gd name="connsiteX53" fmla="*/ 830405 w 1876620"/>
                  <a:gd name="connsiteY53" fmla="*/ 1486564 h 2150697"/>
                  <a:gd name="connsiteX54" fmla="*/ 883325 w 1876620"/>
                  <a:gd name="connsiteY54" fmla="*/ 1484564 h 2150697"/>
                  <a:gd name="connsiteX55" fmla="*/ 882012 w 1876620"/>
                  <a:gd name="connsiteY55" fmla="*/ 1450933 h 2150697"/>
                  <a:gd name="connsiteX56" fmla="*/ 933806 w 1876620"/>
                  <a:gd name="connsiteY56" fmla="*/ 1430208 h 2150697"/>
                  <a:gd name="connsiteX57" fmla="*/ 1044527 w 1876620"/>
                  <a:gd name="connsiteY57" fmla="*/ 1502926 h 2150697"/>
                  <a:gd name="connsiteX58" fmla="*/ 1166695 w 1876620"/>
                  <a:gd name="connsiteY58" fmla="*/ 1361308 h 2150697"/>
                  <a:gd name="connsiteX59" fmla="*/ 1172512 w 1876620"/>
                  <a:gd name="connsiteY59" fmla="*/ 1266775 h 2150697"/>
                  <a:gd name="connsiteX60" fmla="*/ 1211546 w 1876620"/>
                  <a:gd name="connsiteY60" fmla="*/ 1258049 h 2150697"/>
                  <a:gd name="connsiteX61" fmla="*/ 1219803 w 1876620"/>
                  <a:gd name="connsiteY61" fmla="*/ 1219690 h 2150697"/>
                  <a:gd name="connsiteX62" fmla="*/ 1223334 w 1876620"/>
                  <a:gd name="connsiteY62" fmla="*/ 1213308 h 2150697"/>
                  <a:gd name="connsiteX63" fmla="*/ 1535504 w 1876620"/>
                  <a:gd name="connsiteY63" fmla="*/ 1188719 h 2150697"/>
                  <a:gd name="connsiteX64" fmla="*/ 1496619 w 1876620"/>
                  <a:gd name="connsiteY64" fmla="*/ 1233144 h 2150697"/>
                  <a:gd name="connsiteX65" fmla="*/ 1494361 w 1876620"/>
                  <a:gd name="connsiteY65" fmla="*/ 1244432 h 2150697"/>
                  <a:gd name="connsiteX66" fmla="*/ 1496605 w 1876620"/>
                  <a:gd name="connsiteY66" fmla="*/ 1233143 h 2150697"/>
                  <a:gd name="connsiteX67" fmla="*/ 1535504 w 1876620"/>
                  <a:gd name="connsiteY67" fmla="*/ 1188719 h 2150697"/>
                  <a:gd name="connsiteX68" fmla="*/ 47245 w 1876620"/>
                  <a:gd name="connsiteY68" fmla="*/ 1118632 h 2150697"/>
                  <a:gd name="connsiteX69" fmla="*/ 58551 w 1876620"/>
                  <a:gd name="connsiteY69" fmla="*/ 1174787 h 2150697"/>
                  <a:gd name="connsiteX70" fmla="*/ 70524 w 1876620"/>
                  <a:gd name="connsiteY70" fmla="*/ 1197612 h 2150697"/>
                  <a:gd name="connsiteX71" fmla="*/ 58462 w 1876620"/>
                  <a:gd name="connsiteY71" fmla="*/ 1174701 h 2150697"/>
                  <a:gd name="connsiteX72" fmla="*/ 47245 w 1876620"/>
                  <a:gd name="connsiteY72" fmla="*/ 1118632 h 2150697"/>
                  <a:gd name="connsiteX73" fmla="*/ 46728 w 1876620"/>
                  <a:gd name="connsiteY73" fmla="*/ 1116067 h 2150697"/>
                  <a:gd name="connsiteX74" fmla="*/ 46767 w 1876620"/>
                  <a:gd name="connsiteY74" fmla="*/ 1116259 h 2150697"/>
                  <a:gd name="connsiteX75" fmla="*/ 0 w 1876620"/>
                  <a:gd name="connsiteY75" fmla="*/ 1122103 h 2150697"/>
                  <a:gd name="connsiteX76" fmla="*/ 0 w 1876620"/>
                  <a:gd name="connsiteY76" fmla="*/ 1121885 h 2150697"/>
                  <a:gd name="connsiteX77" fmla="*/ 46728 w 1876620"/>
                  <a:gd name="connsiteY77" fmla="*/ 1116067 h 2150697"/>
                  <a:gd name="connsiteX78" fmla="*/ 29250 w 1876620"/>
                  <a:gd name="connsiteY78" fmla="*/ 981815 h 2150697"/>
                  <a:gd name="connsiteX79" fmla="*/ 16836 w 1876620"/>
                  <a:gd name="connsiteY79" fmla="*/ 1026448 h 2150697"/>
                  <a:gd name="connsiteX80" fmla="*/ 29231 w 1876620"/>
                  <a:gd name="connsiteY80" fmla="*/ 981840 h 2150697"/>
                  <a:gd name="connsiteX81" fmla="*/ 29250 w 1876620"/>
                  <a:gd name="connsiteY81" fmla="*/ 981815 h 2150697"/>
                  <a:gd name="connsiteX82" fmla="*/ 1650158 w 1876620"/>
                  <a:gd name="connsiteY82" fmla="*/ 892635 h 2150697"/>
                  <a:gd name="connsiteX83" fmla="*/ 1654466 w 1876620"/>
                  <a:gd name="connsiteY83" fmla="*/ 970151 h 2150697"/>
                  <a:gd name="connsiteX84" fmla="*/ 1619389 w 1876620"/>
                  <a:gd name="connsiteY84" fmla="*/ 1092881 h 2150697"/>
                  <a:gd name="connsiteX85" fmla="*/ 1619352 w 1876620"/>
                  <a:gd name="connsiteY85" fmla="*/ 1092923 h 2150697"/>
                  <a:gd name="connsiteX86" fmla="*/ 1654428 w 1876620"/>
                  <a:gd name="connsiteY86" fmla="*/ 969905 h 2150697"/>
                  <a:gd name="connsiteX87" fmla="*/ 1650158 w 1876620"/>
                  <a:gd name="connsiteY87" fmla="*/ 892635 h 2150697"/>
                  <a:gd name="connsiteX88" fmla="*/ 193630 w 1876620"/>
                  <a:gd name="connsiteY88" fmla="*/ 767170 h 2150697"/>
                  <a:gd name="connsiteX89" fmla="*/ 122731 w 1876620"/>
                  <a:gd name="connsiteY89" fmla="*/ 777567 h 2150697"/>
                  <a:gd name="connsiteX90" fmla="*/ 106904 w 1876620"/>
                  <a:gd name="connsiteY90" fmla="*/ 830159 h 2150697"/>
                  <a:gd name="connsiteX91" fmla="*/ 122770 w 1876620"/>
                  <a:gd name="connsiteY91" fmla="*/ 777290 h 2150697"/>
                  <a:gd name="connsiteX92" fmla="*/ 193630 w 1876620"/>
                  <a:gd name="connsiteY92" fmla="*/ 767170 h 2150697"/>
                  <a:gd name="connsiteX93" fmla="*/ 1680264 w 1876620"/>
                  <a:gd name="connsiteY93" fmla="*/ 738417 h 2150697"/>
                  <a:gd name="connsiteX94" fmla="*/ 1648627 w 1876620"/>
                  <a:gd name="connsiteY94" fmla="*/ 864926 h 2150697"/>
                  <a:gd name="connsiteX95" fmla="*/ 1648611 w 1876620"/>
                  <a:gd name="connsiteY95" fmla="*/ 864646 h 2150697"/>
                  <a:gd name="connsiteX96" fmla="*/ 1680264 w 1876620"/>
                  <a:gd name="connsiteY96" fmla="*/ 738417 h 2150697"/>
                  <a:gd name="connsiteX97" fmla="*/ 1876578 w 1876620"/>
                  <a:gd name="connsiteY97" fmla="*/ 490886 h 2150697"/>
                  <a:gd name="connsiteX98" fmla="*/ 1876620 w 1876620"/>
                  <a:gd name="connsiteY98" fmla="*/ 490920 h 2150697"/>
                  <a:gd name="connsiteX99" fmla="*/ 1871955 w 1876620"/>
                  <a:gd name="connsiteY99" fmla="*/ 511907 h 2150697"/>
                  <a:gd name="connsiteX100" fmla="*/ 1876578 w 1876620"/>
                  <a:gd name="connsiteY100" fmla="*/ 490886 h 2150697"/>
                  <a:gd name="connsiteX101" fmla="*/ 356558 w 1876620"/>
                  <a:gd name="connsiteY101" fmla="*/ 251307 h 2150697"/>
                  <a:gd name="connsiteX102" fmla="*/ 356558 w 1876620"/>
                  <a:gd name="connsiteY102" fmla="*/ 251454 h 2150697"/>
                  <a:gd name="connsiteX103" fmla="*/ 245539 w 1876620"/>
                  <a:gd name="connsiteY103" fmla="*/ 257449 h 2150697"/>
                  <a:gd name="connsiteX104" fmla="*/ 245539 w 1876620"/>
                  <a:gd name="connsiteY104" fmla="*/ 257148 h 2150697"/>
                  <a:gd name="connsiteX105" fmla="*/ 356558 w 1876620"/>
                  <a:gd name="connsiteY105" fmla="*/ 251307 h 2150697"/>
                  <a:gd name="connsiteX106" fmla="*/ 1736258 w 1876620"/>
                  <a:gd name="connsiteY106" fmla="*/ 128511 h 2150697"/>
                  <a:gd name="connsiteX107" fmla="*/ 1736312 w 1876620"/>
                  <a:gd name="connsiteY107" fmla="*/ 128574 h 2150697"/>
                  <a:gd name="connsiteX108" fmla="*/ 1745273 w 1876620"/>
                  <a:gd name="connsiteY108" fmla="*/ 262944 h 2150697"/>
                  <a:gd name="connsiteX109" fmla="*/ 1736258 w 1876620"/>
                  <a:gd name="connsiteY109" fmla="*/ 128511 h 2150697"/>
                  <a:gd name="connsiteX110" fmla="*/ 1695341 w 1876620"/>
                  <a:gd name="connsiteY110" fmla="*/ 23331 h 2150697"/>
                  <a:gd name="connsiteX111" fmla="*/ 1695389 w 1876620"/>
                  <a:gd name="connsiteY111" fmla="*/ 23377 h 2150697"/>
                  <a:gd name="connsiteX112" fmla="*/ 1701235 w 1876620"/>
                  <a:gd name="connsiteY112" fmla="*/ 87664 h 2150697"/>
                  <a:gd name="connsiteX113" fmla="*/ 1725275 w 1876620"/>
                  <a:gd name="connsiteY113" fmla="*/ 115702 h 2150697"/>
                  <a:gd name="connsiteX114" fmla="*/ 1701156 w 1876620"/>
                  <a:gd name="connsiteY114" fmla="*/ 87839 h 2150697"/>
                  <a:gd name="connsiteX115" fmla="*/ 1695341 w 1876620"/>
                  <a:gd name="connsiteY115" fmla="*/ 23331 h 2150697"/>
                  <a:gd name="connsiteX116" fmla="*/ 1064044 w 1876620"/>
                  <a:gd name="connsiteY116" fmla="*/ 23302 h 2150697"/>
                  <a:gd name="connsiteX117" fmla="*/ 1093234 w 1876620"/>
                  <a:gd name="connsiteY117" fmla="*/ 0 h 2150697"/>
                  <a:gd name="connsiteX118" fmla="*/ 1064044 w 1876620"/>
                  <a:gd name="connsiteY118" fmla="*/ 23302 h 2150697"/>
                  <a:gd name="connsiteX0" fmla="*/ 187078 w 1876620"/>
                  <a:gd name="connsiteY0" fmla="*/ 1396854 h 2127366"/>
                  <a:gd name="connsiteX1" fmla="*/ 187099 w 1876620"/>
                  <a:gd name="connsiteY1" fmla="*/ 1396878 h 2127366"/>
                  <a:gd name="connsiteX2" fmla="*/ 187099 w 1876620"/>
                  <a:gd name="connsiteY2" fmla="*/ 1531224 h 2127366"/>
                  <a:gd name="connsiteX3" fmla="*/ 257285 w 1876620"/>
                  <a:gd name="connsiteY3" fmla="*/ 1560311 h 2127366"/>
                  <a:gd name="connsiteX4" fmla="*/ 266370 w 1876620"/>
                  <a:gd name="connsiteY4" fmla="*/ 1583309 h 2127366"/>
                  <a:gd name="connsiteX5" fmla="*/ 257232 w 1876620"/>
                  <a:gd name="connsiteY5" fmla="*/ 1560470 h 2127366"/>
                  <a:gd name="connsiteX6" fmla="*/ 187078 w 1876620"/>
                  <a:gd name="connsiteY6" fmla="*/ 1531249 h 2127366"/>
                  <a:gd name="connsiteX7" fmla="*/ 187078 w 1876620"/>
                  <a:gd name="connsiteY7" fmla="*/ 1396854 h 2127366"/>
                  <a:gd name="connsiteX8" fmla="*/ 116822 w 1876620"/>
                  <a:gd name="connsiteY8" fmla="*/ 1262539 h 2127366"/>
                  <a:gd name="connsiteX9" fmla="*/ 116914 w 1876620"/>
                  <a:gd name="connsiteY9" fmla="*/ 1262714 h 2127366"/>
                  <a:gd name="connsiteX10" fmla="*/ 93566 w 1876620"/>
                  <a:gd name="connsiteY10" fmla="*/ 1291664 h 2127366"/>
                  <a:gd name="connsiteX11" fmla="*/ 93539 w 1876620"/>
                  <a:gd name="connsiteY11" fmla="*/ 1291633 h 2127366"/>
                  <a:gd name="connsiteX12" fmla="*/ 116822 w 1876620"/>
                  <a:gd name="connsiteY12" fmla="*/ 1262539 h 2127366"/>
                  <a:gd name="connsiteX13" fmla="*/ 1223334 w 1876620"/>
                  <a:gd name="connsiteY13" fmla="*/ 1189977 h 2127366"/>
                  <a:gd name="connsiteX14" fmla="*/ 1263341 w 1876620"/>
                  <a:gd name="connsiteY14" fmla="*/ 1190360 h 2127366"/>
                  <a:gd name="connsiteX15" fmla="*/ 1259025 w 1876620"/>
                  <a:gd name="connsiteY15" fmla="*/ 1391061 h 2127366"/>
                  <a:gd name="connsiteX16" fmla="*/ 1321891 w 1876620"/>
                  <a:gd name="connsiteY16" fmla="*/ 1396878 h 2127366"/>
                  <a:gd name="connsiteX17" fmla="*/ 1336154 w 1876620"/>
                  <a:gd name="connsiteY17" fmla="*/ 1492138 h 2127366"/>
                  <a:gd name="connsiteX18" fmla="*/ 1390200 w 1876620"/>
                  <a:gd name="connsiteY18" fmla="*/ 1484321 h 2127366"/>
                  <a:gd name="connsiteX19" fmla="*/ 1402172 w 1876620"/>
                  <a:gd name="connsiteY19" fmla="*/ 1360972 h 2127366"/>
                  <a:gd name="connsiteX20" fmla="*/ 1385542 w 1876620"/>
                  <a:gd name="connsiteY20" fmla="*/ 1560470 h 2127366"/>
                  <a:gd name="connsiteX21" fmla="*/ 1350465 w 1876620"/>
                  <a:gd name="connsiteY21" fmla="*/ 1589692 h 2127366"/>
                  <a:gd name="connsiteX22" fmla="*/ 1286157 w 1876620"/>
                  <a:gd name="connsiteY22" fmla="*/ 1589692 h 2127366"/>
                  <a:gd name="connsiteX23" fmla="*/ 1268619 w 1876620"/>
                  <a:gd name="connsiteY23" fmla="*/ 1648135 h 2127366"/>
                  <a:gd name="connsiteX24" fmla="*/ 1356311 w 1876620"/>
                  <a:gd name="connsiteY24" fmla="*/ 1683200 h 2127366"/>
                  <a:gd name="connsiteX25" fmla="*/ 1391388 w 1876620"/>
                  <a:gd name="connsiteY25" fmla="*/ 1741643 h 2127366"/>
                  <a:gd name="connsiteX26" fmla="*/ 1461542 w 1876620"/>
                  <a:gd name="connsiteY26" fmla="*/ 1782553 h 2127366"/>
                  <a:gd name="connsiteX27" fmla="*/ 1508312 w 1876620"/>
                  <a:gd name="connsiteY27" fmla="*/ 1905283 h 2127366"/>
                  <a:gd name="connsiteX28" fmla="*/ 1590158 w 1876620"/>
                  <a:gd name="connsiteY28" fmla="*/ 1934505 h 2127366"/>
                  <a:gd name="connsiteX29" fmla="*/ 1590158 w 1876620"/>
                  <a:gd name="connsiteY29" fmla="*/ 2022169 h 2127366"/>
                  <a:gd name="connsiteX30" fmla="*/ 1426465 w 1876620"/>
                  <a:gd name="connsiteY30" fmla="*/ 2022169 h 2127366"/>
                  <a:gd name="connsiteX31" fmla="*/ 1368004 w 1876620"/>
                  <a:gd name="connsiteY31" fmla="*/ 2080612 h 2127366"/>
                  <a:gd name="connsiteX32" fmla="*/ 1309542 w 1876620"/>
                  <a:gd name="connsiteY32" fmla="*/ 2109833 h 2127366"/>
                  <a:gd name="connsiteX33" fmla="*/ 1023080 w 1876620"/>
                  <a:gd name="connsiteY33" fmla="*/ 2127366 h 2127366"/>
                  <a:gd name="connsiteX34" fmla="*/ 888618 w 1876620"/>
                  <a:gd name="connsiteY34" fmla="*/ 2016325 h 2127366"/>
                  <a:gd name="connsiteX35" fmla="*/ 853541 w 1876620"/>
                  <a:gd name="connsiteY35" fmla="*/ 2039702 h 2127366"/>
                  <a:gd name="connsiteX36" fmla="*/ 783387 w 1876620"/>
                  <a:gd name="connsiteY36" fmla="*/ 2028013 h 2127366"/>
                  <a:gd name="connsiteX37" fmla="*/ 754156 w 1876620"/>
                  <a:gd name="connsiteY37" fmla="*/ 2051390 h 2127366"/>
                  <a:gd name="connsiteX38" fmla="*/ 701540 w 1876620"/>
                  <a:gd name="connsiteY38" fmla="*/ 2028013 h 2127366"/>
                  <a:gd name="connsiteX39" fmla="*/ 643079 w 1876620"/>
                  <a:gd name="connsiteY39" fmla="*/ 1957882 h 2127366"/>
                  <a:gd name="connsiteX40" fmla="*/ 619694 w 1876620"/>
                  <a:gd name="connsiteY40" fmla="*/ 1899439 h 2127366"/>
                  <a:gd name="connsiteX41" fmla="*/ 543694 w 1876620"/>
                  <a:gd name="connsiteY41" fmla="*/ 1846840 h 2127366"/>
                  <a:gd name="connsiteX42" fmla="*/ 502771 w 1876620"/>
                  <a:gd name="connsiteY42" fmla="*/ 1759176 h 2127366"/>
                  <a:gd name="connsiteX43" fmla="*/ 385847 w 1876620"/>
                  <a:gd name="connsiteY43" fmla="*/ 1683200 h 2127366"/>
                  <a:gd name="connsiteX44" fmla="*/ 374155 w 1876620"/>
                  <a:gd name="connsiteY44" fmla="*/ 1624757 h 2127366"/>
                  <a:gd name="connsiteX45" fmla="*/ 307053 w 1876620"/>
                  <a:gd name="connsiteY45" fmla="*/ 1602397 h 2127366"/>
                  <a:gd name="connsiteX46" fmla="*/ 328596 w 1876620"/>
                  <a:gd name="connsiteY46" fmla="*/ 1537951 h 2127366"/>
                  <a:gd name="connsiteX47" fmla="*/ 393152 w 1876620"/>
                  <a:gd name="connsiteY47" fmla="*/ 1423238 h 2127366"/>
                  <a:gd name="connsiteX48" fmla="*/ 490361 w 1876620"/>
                  <a:gd name="connsiteY48" fmla="*/ 1437418 h 2127366"/>
                  <a:gd name="connsiteX49" fmla="*/ 526955 w 1876620"/>
                  <a:gd name="connsiteY49" fmla="*/ 1494865 h 2127366"/>
                  <a:gd name="connsiteX50" fmla="*/ 695851 w 1876620"/>
                  <a:gd name="connsiteY50" fmla="*/ 1472868 h 2127366"/>
                  <a:gd name="connsiteX51" fmla="*/ 709738 w 1876620"/>
                  <a:gd name="connsiteY51" fmla="*/ 1512681 h 2127366"/>
                  <a:gd name="connsiteX52" fmla="*/ 780111 w 1876620"/>
                  <a:gd name="connsiteY52" fmla="*/ 1508864 h 2127366"/>
                  <a:gd name="connsiteX53" fmla="*/ 830405 w 1876620"/>
                  <a:gd name="connsiteY53" fmla="*/ 1463233 h 2127366"/>
                  <a:gd name="connsiteX54" fmla="*/ 883325 w 1876620"/>
                  <a:gd name="connsiteY54" fmla="*/ 1461233 h 2127366"/>
                  <a:gd name="connsiteX55" fmla="*/ 882012 w 1876620"/>
                  <a:gd name="connsiteY55" fmla="*/ 1427602 h 2127366"/>
                  <a:gd name="connsiteX56" fmla="*/ 933806 w 1876620"/>
                  <a:gd name="connsiteY56" fmla="*/ 1406877 h 2127366"/>
                  <a:gd name="connsiteX57" fmla="*/ 1044527 w 1876620"/>
                  <a:gd name="connsiteY57" fmla="*/ 1479595 h 2127366"/>
                  <a:gd name="connsiteX58" fmla="*/ 1166695 w 1876620"/>
                  <a:gd name="connsiteY58" fmla="*/ 1337977 h 2127366"/>
                  <a:gd name="connsiteX59" fmla="*/ 1172512 w 1876620"/>
                  <a:gd name="connsiteY59" fmla="*/ 1243444 h 2127366"/>
                  <a:gd name="connsiteX60" fmla="*/ 1211546 w 1876620"/>
                  <a:gd name="connsiteY60" fmla="*/ 1234718 h 2127366"/>
                  <a:gd name="connsiteX61" fmla="*/ 1219803 w 1876620"/>
                  <a:gd name="connsiteY61" fmla="*/ 1196359 h 2127366"/>
                  <a:gd name="connsiteX62" fmla="*/ 1223334 w 1876620"/>
                  <a:gd name="connsiteY62" fmla="*/ 1189977 h 2127366"/>
                  <a:gd name="connsiteX63" fmla="*/ 1535504 w 1876620"/>
                  <a:gd name="connsiteY63" fmla="*/ 1165388 h 2127366"/>
                  <a:gd name="connsiteX64" fmla="*/ 1496619 w 1876620"/>
                  <a:gd name="connsiteY64" fmla="*/ 1209813 h 2127366"/>
                  <a:gd name="connsiteX65" fmla="*/ 1494361 w 1876620"/>
                  <a:gd name="connsiteY65" fmla="*/ 1221101 h 2127366"/>
                  <a:gd name="connsiteX66" fmla="*/ 1496605 w 1876620"/>
                  <a:gd name="connsiteY66" fmla="*/ 1209812 h 2127366"/>
                  <a:gd name="connsiteX67" fmla="*/ 1535504 w 1876620"/>
                  <a:gd name="connsiteY67" fmla="*/ 1165388 h 2127366"/>
                  <a:gd name="connsiteX68" fmla="*/ 47245 w 1876620"/>
                  <a:gd name="connsiteY68" fmla="*/ 1095301 h 2127366"/>
                  <a:gd name="connsiteX69" fmla="*/ 58551 w 1876620"/>
                  <a:gd name="connsiteY69" fmla="*/ 1151456 h 2127366"/>
                  <a:gd name="connsiteX70" fmla="*/ 70524 w 1876620"/>
                  <a:gd name="connsiteY70" fmla="*/ 1174281 h 2127366"/>
                  <a:gd name="connsiteX71" fmla="*/ 58462 w 1876620"/>
                  <a:gd name="connsiteY71" fmla="*/ 1151370 h 2127366"/>
                  <a:gd name="connsiteX72" fmla="*/ 47245 w 1876620"/>
                  <a:gd name="connsiteY72" fmla="*/ 1095301 h 2127366"/>
                  <a:gd name="connsiteX73" fmla="*/ 46728 w 1876620"/>
                  <a:gd name="connsiteY73" fmla="*/ 1092736 h 2127366"/>
                  <a:gd name="connsiteX74" fmla="*/ 46767 w 1876620"/>
                  <a:gd name="connsiteY74" fmla="*/ 1092928 h 2127366"/>
                  <a:gd name="connsiteX75" fmla="*/ 0 w 1876620"/>
                  <a:gd name="connsiteY75" fmla="*/ 1098772 h 2127366"/>
                  <a:gd name="connsiteX76" fmla="*/ 0 w 1876620"/>
                  <a:gd name="connsiteY76" fmla="*/ 1098554 h 2127366"/>
                  <a:gd name="connsiteX77" fmla="*/ 46728 w 1876620"/>
                  <a:gd name="connsiteY77" fmla="*/ 1092736 h 2127366"/>
                  <a:gd name="connsiteX78" fmla="*/ 29250 w 1876620"/>
                  <a:gd name="connsiteY78" fmla="*/ 958484 h 2127366"/>
                  <a:gd name="connsiteX79" fmla="*/ 16836 w 1876620"/>
                  <a:gd name="connsiteY79" fmla="*/ 1003117 h 2127366"/>
                  <a:gd name="connsiteX80" fmla="*/ 29231 w 1876620"/>
                  <a:gd name="connsiteY80" fmla="*/ 958509 h 2127366"/>
                  <a:gd name="connsiteX81" fmla="*/ 29250 w 1876620"/>
                  <a:gd name="connsiteY81" fmla="*/ 958484 h 2127366"/>
                  <a:gd name="connsiteX82" fmla="*/ 1650158 w 1876620"/>
                  <a:gd name="connsiteY82" fmla="*/ 869304 h 2127366"/>
                  <a:gd name="connsiteX83" fmla="*/ 1654466 w 1876620"/>
                  <a:gd name="connsiteY83" fmla="*/ 946820 h 2127366"/>
                  <a:gd name="connsiteX84" fmla="*/ 1619389 w 1876620"/>
                  <a:gd name="connsiteY84" fmla="*/ 1069550 h 2127366"/>
                  <a:gd name="connsiteX85" fmla="*/ 1619352 w 1876620"/>
                  <a:gd name="connsiteY85" fmla="*/ 1069592 h 2127366"/>
                  <a:gd name="connsiteX86" fmla="*/ 1654428 w 1876620"/>
                  <a:gd name="connsiteY86" fmla="*/ 946574 h 2127366"/>
                  <a:gd name="connsiteX87" fmla="*/ 1650158 w 1876620"/>
                  <a:gd name="connsiteY87" fmla="*/ 869304 h 2127366"/>
                  <a:gd name="connsiteX88" fmla="*/ 193630 w 1876620"/>
                  <a:gd name="connsiteY88" fmla="*/ 743839 h 2127366"/>
                  <a:gd name="connsiteX89" fmla="*/ 122731 w 1876620"/>
                  <a:gd name="connsiteY89" fmla="*/ 754236 h 2127366"/>
                  <a:gd name="connsiteX90" fmla="*/ 106904 w 1876620"/>
                  <a:gd name="connsiteY90" fmla="*/ 806828 h 2127366"/>
                  <a:gd name="connsiteX91" fmla="*/ 122770 w 1876620"/>
                  <a:gd name="connsiteY91" fmla="*/ 753959 h 2127366"/>
                  <a:gd name="connsiteX92" fmla="*/ 193630 w 1876620"/>
                  <a:gd name="connsiteY92" fmla="*/ 743839 h 2127366"/>
                  <a:gd name="connsiteX93" fmla="*/ 1680264 w 1876620"/>
                  <a:gd name="connsiteY93" fmla="*/ 715086 h 2127366"/>
                  <a:gd name="connsiteX94" fmla="*/ 1648627 w 1876620"/>
                  <a:gd name="connsiteY94" fmla="*/ 841595 h 2127366"/>
                  <a:gd name="connsiteX95" fmla="*/ 1648611 w 1876620"/>
                  <a:gd name="connsiteY95" fmla="*/ 841315 h 2127366"/>
                  <a:gd name="connsiteX96" fmla="*/ 1680264 w 1876620"/>
                  <a:gd name="connsiteY96" fmla="*/ 715086 h 2127366"/>
                  <a:gd name="connsiteX97" fmla="*/ 1876578 w 1876620"/>
                  <a:gd name="connsiteY97" fmla="*/ 467555 h 2127366"/>
                  <a:gd name="connsiteX98" fmla="*/ 1876620 w 1876620"/>
                  <a:gd name="connsiteY98" fmla="*/ 467589 h 2127366"/>
                  <a:gd name="connsiteX99" fmla="*/ 1871955 w 1876620"/>
                  <a:gd name="connsiteY99" fmla="*/ 488576 h 2127366"/>
                  <a:gd name="connsiteX100" fmla="*/ 1876578 w 1876620"/>
                  <a:gd name="connsiteY100" fmla="*/ 467555 h 2127366"/>
                  <a:gd name="connsiteX101" fmla="*/ 356558 w 1876620"/>
                  <a:gd name="connsiteY101" fmla="*/ 227976 h 2127366"/>
                  <a:gd name="connsiteX102" fmla="*/ 356558 w 1876620"/>
                  <a:gd name="connsiteY102" fmla="*/ 228123 h 2127366"/>
                  <a:gd name="connsiteX103" fmla="*/ 245539 w 1876620"/>
                  <a:gd name="connsiteY103" fmla="*/ 234118 h 2127366"/>
                  <a:gd name="connsiteX104" fmla="*/ 245539 w 1876620"/>
                  <a:gd name="connsiteY104" fmla="*/ 233817 h 2127366"/>
                  <a:gd name="connsiteX105" fmla="*/ 356558 w 1876620"/>
                  <a:gd name="connsiteY105" fmla="*/ 227976 h 2127366"/>
                  <a:gd name="connsiteX106" fmla="*/ 1736258 w 1876620"/>
                  <a:gd name="connsiteY106" fmla="*/ 105180 h 2127366"/>
                  <a:gd name="connsiteX107" fmla="*/ 1736312 w 1876620"/>
                  <a:gd name="connsiteY107" fmla="*/ 105243 h 2127366"/>
                  <a:gd name="connsiteX108" fmla="*/ 1745273 w 1876620"/>
                  <a:gd name="connsiteY108" fmla="*/ 239613 h 2127366"/>
                  <a:gd name="connsiteX109" fmla="*/ 1736258 w 1876620"/>
                  <a:gd name="connsiteY109" fmla="*/ 105180 h 2127366"/>
                  <a:gd name="connsiteX110" fmla="*/ 1695341 w 1876620"/>
                  <a:gd name="connsiteY110" fmla="*/ 0 h 2127366"/>
                  <a:gd name="connsiteX111" fmla="*/ 1695389 w 1876620"/>
                  <a:gd name="connsiteY111" fmla="*/ 46 h 2127366"/>
                  <a:gd name="connsiteX112" fmla="*/ 1701235 w 1876620"/>
                  <a:gd name="connsiteY112" fmla="*/ 64333 h 2127366"/>
                  <a:gd name="connsiteX113" fmla="*/ 1725275 w 1876620"/>
                  <a:gd name="connsiteY113" fmla="*/ 92371 h 2127366"/>
                  <a:gd name="connsiteX114" fmla="*/ 1701156 w 1876620"/>
                  <a:gd name="connsiteY114" fmla="*/ 64508 h 2127366"/>
                  <a:gd name="connsiteX115" fmla="*/ 1695341 w 1876620"/>
                  <a:gd name="connsiteY115" fmla="*/ 0 h 2127366"/>
                  <a:gd name="connsiteX0" fmla="*/ 187078 w 1876620"/>
                  <a:gd name="connsiteY0" fmla="*/ 1396808 h 2127320"/>
                  <a:gd name="connsiteX1" fmla="*/ 187099 w 1876620"/>
                  <a:gd name="connsiteY1" fmla="*/ 1396832 h 2127320"/>
                  <a:gd name="connsiteX2" fmla="*/ 187099 w 1876620"/>
                  <a:gd name="connsiteY2" fmla="*/ 1531178 h 2127320"/>
                  <a:gd name="connsiteX3" fmla="*/ 257285 w 1876620"/>
                  <a:gd name="connsiteY3" fmla="*/ 1560265 h 2127320"/>
                  <a:gd name="connsiteX4" fmla="*/ 266370 w 1876620"/>
                  <a:gd name="connsiteY4" fmla="*/ 1583263 h 2127320"/>
                  <a:gd name="connsiteX5" fmla="*/ 257232 w 1876620"/>
                  <a:gd name="connsiteY5" fmla="*/ 1560424 h 2127320"/>
                  <a:gd name="connsiteX6" fmla="*/ 187078 w 1876620"/>
                  <a:gd name="connsiteY6" fmla="*/ 1531203 h 2127320"/>
                  <a:gd name="connsiteX7" fmla="*/ 187078 w 1876620"/>
                  <a:gd name="connsiteY7" fmla="*/ 1396808 h 2127320"/>
                  <a:gd name="connsiteX8" fmla="*/ 116822 w 1876620"/>
                  <a:gd name="connsiteY8" fmla="*/ 1262493 h 2127320"/>
                  <a:gd name="connsiteX9" fmla="*/ 116914 w 1876620"/>
                  <a:gd name="connsiteY9" fmla="*/ 1262668 h 2127320"/>
                  <a:gd name="connsiteX10" fmla="*/ 93566 w 1876620"/>
                  <a:gd name="connsiteY10" fmla="*/ 1291618 h 2127320"/>
                  <a:gd name="connsiteX11" fmla="*/ 93539 w 1876620"/>
                  <a:gd name="connsiteY11" fmla="*/ 1291587 h 2127320"/>
                  <a:gd name="connsiteX12" fmla="*/ 116822 w 1876620"/>
                  <a:gd name="connsiteY12" fmla="*/ 1262493 h 2127320"/>
                  <a:gd name="connsiteX13" fmla="*/ 1223334 w 1876620"/>
                  <a:gd name="connsiteY13" fmla="*/ 1189931 h 2127320"/>
                  <a:gd name="connsiteX14" fmla="*/ 1263341 w 1876620"/>
                  <a:gd name="connsiteY14" fmla="*/ 1190314 h 2127320"/>
                  <a:gd name="connsiteX15" fmla="*/ 1259025 w 1876620"/>
                  <a:gd name="connsiteY15" fmla="*/ 1391015 h 2127320"/>
                  <a:gd name="connsiteX16" fmla="*/ 1321891 w 1876620"/>
                  <a:gd name="connsiteY16" fmla="*/ 1396832 h 2127320"/>
                  <a:gd name="connsiteX17" fmla="*/ 1336154 w 1876620"/>
                  <a:gd name="connsiteY17" fmla="*/ 1492092 h 2127320"/>
                  <a:gd name="connsiteX18" fmla="*/ 1390200 w 1876620"/>
                  <a:gd name="connsiteY18" fmla="*/ 1484275 h 2127320"/>
                  <a:gd name="connsiteX19" fmla="*/ 1402172 w 1876620"/>
                  <a:gd name="connsiteY19" fmla="*/ 1360926 h 2127320"/>
                  <a:gd name="connsiteX20" fmla="*/ 1385542 w 1876620"/>
                  <a:gd name="connsiteY20" fmla="*/ 1560424 h 2127320"/>
                  <a:gd name="connsiteX21" fmla="*/ 1350465 w 1876620"/>
                  <a:gd name="connsiteY21" fmla="*/ 1589646 h 2127320"/>
                  <a:gd name="connsiteX22" fmla="*/ 1286157 w 1876620"/>
                  <a:gd name="connsiteY22" fmla="*/ 1589646 h 2127320"/>
                  <a:gd name="connsiteX23" fmla="*/ 1268619 w 1876620"/>
                  <a:gd name="connsiteY23" fmla="*/ 1648089 h 2127320"/>
                  <a:gd name="connsiteX24" fmla="*/ 1356311 w 1876620"/>
                  <a:gd name="connsiteY24" fmla="*/ 1683154 h 2127320"/>
                  <a:gd name="connsiteX25" fmla="*/ 1391388 w 1876620"/>
                  <a:gd name="connsiteY25" fmla="*/ 1741597 h 2127320"/>
                  <a:gd name="connsiteX26" fmla="*/ 1461542 w 1876620"/>
                  <a:gd name="connsiteY26" fmla="*/ 1782507 h 2127320"/>
                  <a:gd name="connsiteX27" fmla="*/ 1508312 w 1876620"/>
                  <a:gd name="connsiteY27" fmla="*/ 1905237 h 2127320"/>
                  <a:gd name="connsiteX28" fmla="*/ 1590158 w 1876620"/>
                  <a:gd name="connsiteY28" fmla="*/ 1934459 h 2127320"/>
                  <a:gd name="connsiteX29" fmla="*/ 1590158 w 1876620"/>
                  <a:gd name="connsiteY29" fmla="*/ 2022123 h 2127320"/>
                  <a:gd name="connsiteX30" fmla="*/ 1426465 w 1876620"/>
                  <a:gd name="connsiteY30" fmla="*/ 2022123 h 2127320"/>
                  <a:gd name="connsiteX31" fmla="*/ 1368004 w 1876620"/>
                  <a:gd name="connsiteY31" fmla="*/ 2080566 h 2127320"/>
                  <a:gd name="connsiteX32" fmla="*/ 1309542 w 1876620"/>
                  <a:gd name="connsiteY32" fmla="*/ 2109787 h 2127320"/>
                  <a:gd name="connsiteX33" fmla="*/ 1023080 w 1876620"/>
                  <a:gd name="connsiteY33" fmla="*/ 2127320 h 2127320"/>
                  <a:gd name="connsiteX34" fmla="*/ 888618 w 1876620"/>
                  <a:gd name="connsiteY34" fmla="*/ 2016279 h 2127320"/>
                  <a:gd name="connsiteX35" fmla="*/ 853541 w 1876620"/>
                  <a:gd name="connsiteY35" fmla="*/ 2039656 h 2127320"/>
                  <a:gd name="connsiteX36" fmla="*/ 783387 w 1876620"/>
                  <a:gd name="connsiteY36" fmla="*/ 2027967 h 2127320"/>
                  <a:gd name="connsiteX37" fmla="*/ 754156 w 1876620"/>
                  <a:gd name="connsiteY37" fmla="*/ 2051344 h 2127320"/>
                  <a:gd name="connsiteX38" fmla="*/ 701540 w 1876620"/>
                  <a:gd name="connsiteY38" fmla="*/ 2027967 h 2127320"/>
                  <a:gd name="connsiteX39" fmla="*/ 643079 w 1876620"/>
                  <a:gd name="connsiteY39" fmla="*/ 1957836 h 2127320"/>
                  <a:gd name="connsiteX40" fmla="*/ 619694 w 1876620"/>
                  <a:gd name="connsiteY40" fmla="*/ 1899393 h 2127320"/>
                  <a:gd name="connsiteX41" fmla="*/ 543694 w 1876620"/>
                  <a:gd name="connsiteY41" fmla="*/ 1846794 h 2127320"/>
                  <a:gd name="connsiteX42" fmla="*/ 502771 w 1876620"/>
                  <a:gd name="connsiteY42" fmla="*/ 1759130 h 2127320"/>
                  <a:gd name="connsiteX43" fmla="*/ 385847 w 1876620"/>
                  <a:gd name="connsiteY43" fmla="*/ 1683154 h 2127320"/>
                  <a:gd name="connsiteX44" fmla="*/ 374155 w 1876620"/>
                  <a:gd name="connsiteY44" fmla="*/ 1624711 h 2127320"/>
                  <a:gd name="connsiteX45" fmla="*/ 307053 w 1876620"/>
                  <a:gd name="connsiteY45" fmla="*/ 1602351 h 2127320"/>
                  <a:gd name="connsiteX46" fmla="*/ 328596 w 1876620"/>
                  <a:gd name="connsiteY46" fmla="*/ 1537905 h 2127320"/>
                  <a:gd name="connsiteX47" fmla="*/ 393152 w 1876620"/>
                  <a:gd name="connsiteY47" fmla="*/ 1423192 h 2127320"/>
                  <a:gd name="connsiteX48" fmla="*/ 490361 w 1876620"/>
                  <a:gd name="connsiteY48" fmla="*/ 1437372 h 2127320"/>
                  <a:gd name="connsiteX49" fmla="*/ 526955 w 1876620"/>
                  <a:gd name="connsiteY49" fmla="*/ 1494819 h 2127320"/>
                  <a:gd name="connsiteX50" fmla="*/ 695851 w 1876620"/>
                  <a:gd name="connsiteY50" fmla="*/ 1472822 h 2127320"/>
                  <a:gd name="connsiteX51" fmla="*/ 709738 w 1876620"/>
                  <a:gd name="connsiteY51" fmla="*/ 1512635 h 2127320"/>
                  <a:gd name="connsiteX52" fmla="*/ 780111 w 1876620"/>
                  <a:gd name="connsiteY52" fmla="*/ 1508818 h 2127320"/>
                  <a:gd name="connsiteX53" fmla="*/ 830405 w 1876620"/>
                  <a:gd name="connsiteY53" fmla="*/ 1463187 h 2127320"/>
                  <a:gd name="connsiteX54" fmla="*/ 883325 w 1876620"/>
                  <a:gd name="connsiteY54" fmla="*/ 1461187 h 2127320"/>
                  <a:gd name="connsiteX55" fmla="*/ 882012 w 1876620"/>
                  <a:gd name="connsiteY55" fmla="*/ 1427556 h 2127320"/>
                  <a:gd name="connsiteX56" fmla="*/ 933806 w 1876620"/>
                  <a:gd name="connsiteY56" fmla="*/ 1406831 h 2127320"/>
                  <a:gd name="connsiteX57" fmla="*/ 1044527 w 1876620"/>
                  <a:gd name="connsiteY57" fmla="*/ 1479549 h 2127320"/>
                  <a:gd name="connsiteX58" fmla="*/ 1166695 w 1876620"/>
                  <a:gd name="connsiteY58" fmla="*/ 1337931 h 2127320"/>
                  <a:gd name="connsiteX59" fmla="*/ 1172512 w 1876620"/>
                  <a:gd name="connsiteY59" fmla="*/ 1243398 h 2127320"/>
                  <a:gd name="connsiteX60" fmla="*/ 1211546 w 1876620"/>
                  <a:gd name="connsiteY60" fmla="*/ 1234672 h 2127320"/>
                  <a:gd name="connsiteX61" fmla="*/ 1219803 w 1876620"/>
                  <a:gd name="connsiteY61" fmla="*/ 1196313 h 2127320"/>
                  <a:gd name="connsiteX62" fmla="*/ 1223334 w 1876620"/>
                  <a:gd name="connsiteY62" fmla="*/ 1189931 h 2127320"/>
                  <a:gd name="connsiteX63" fmla="*/ 1535504 w 1876620"/>
                  <a:gd name="connsiteY63" fmla="*/ 1165342 h 2127320"/>
                  <a:gd name="connsiteX64" fmla="*/ 1496619 w 1876620"/>
                  <a:gd name="connsiteY64" fmla="*/ 1209767 h 2127320"/>
                  <a:gd name="connsiteX65" fmla="*/ 1494361 w 1876620"/>
                  <a:gd name="connsiteY65" fmla="*/ 1221055 h 2127320"/>
                  <a:gd name="connsiteX66" fmla="*/ 1496605 w 1876620"/>
                  <a:gd name="connsiteY66" fmla="*/ 1209766 h 2127320"/>
                  <a:gd name="connsiteX67" fmla="*/ 1535504 w 1876620"/>
                  <a:gd name="connsiteY67" fmla="*/ 1165342 h 2127320"/>
                  <a:gd name="connsiteX68" fmla="*/ 47245 w 1876620"/>
                  <a:gd name="connsiteY68" fmla="*/ 1095255 h 2127320"/>
                  <a:gd name="connsiteX69" fmla="*/ 58551 w 1876620"/>
                  <a:gd name="connsiteY69" fmla="*/ 1151410 h 2127320"/>
                  <a:gd name="connsiteX70" fmla="*/ 70524 w 1876620"/>
                  <a:gd name="connsiteY70" fmla="*/ 1174235 h 2127320"/>
                  <a:gd name="connsiteX71" fmla="*/ 58462 w 1876620"/>
                  <a:gd name="connsiteY71" fmla="*/ 1151324 h 2127320"/>
                  <a:gd name="connsiteX72" fmla="*/ 47245 w 1876620"/>
                  <a:gd name="connsiteY72" fmla="*/ 1095255 h 2127320"/>
                  <a:gd name="connsiteX73" fmla="*/ 46728 w 1876620"/>
                  <a:gd name="connsiteY73" fmla="*/ 1092690 h 2127320"/>
                  <a:gd name="connsiteX74" fmla="*/ 46767 w 1876620"/>
                  <a:gd name="connsiteY74" fmla="*/ 1092882 h 2127320"/>
                  <a:gd name="connsiteX75" fmla="*/ 0 w 1876620"/>
                  <a:gd name="connsiteY75" fmla="*/ 1098726 h 2127320"/>
                  <a:gd name="connsiteX76" fmla="*/ 0 w 1876620"/>
                  <a:gd name="connsiteY76" fmla="*/ 1098508 h 2127320"/>
                  <a:gd name="connsiteX77" fmla="*/ 46728 w 1876620"/>
                  <a:gd name="connsiteY77" fmla="*/ 1092690 h 2127320"/>
                  <a:gd name="connsiteX78" fmla="*/ 29250 w 1876620"/>
                  <a:gd name="connsiteY78" fmla="*/ 958438 h 2127320"/>
                  <a:gd name="connsiteX79" fmla="*/ 16836 w 1876620"/>
                  <a:gd name="connsiteY79" fmla="*/ 1003071 h 2127320"/>
                  <a:gd name="connsiteX80" fmla="*/ 29231 w 1876620"/>
                  <a:gd name="connsiteY80" fmla="*/ 958463 h 2127320"/>
                  <a:gd name="connsiteX81" fmla="*/ 29250 w 1876620"/>
                  <a:gd name="connsiteY81" fmla="*/ 958438 h 2127320"/>
                  <a:gd name="connsiteX82" fmla="*/ 1650158 w 1876620"/>
                  <a:gd name="connsiteY82" fmla="*/ 869258 h 2127320"/>
                  <a:gd name="connsiteX83" fmla="*/ 1654466 w 1876620"/>
                  <a:gd name="connsiteY83" fmla="*/ 946774 h 2127320"/>
                  <a:gd name="connsiteX84" fmla="*/ 1619389 w 1876620"/>
                  <a:gd name="connsiteY84" fmla="*/ 1069504 h 2127320"/>
                  <a:gd name="connsiteX85" fmla="*/ 1619352 w 1876620"/>
                  <a:gd name="connsiteY85" fmla="*/ 1069546 h 2127320"/>
                  <a:gd name="connsiteX86" fmla="*/ 1654428 w 1876620"/>
                  <a:gd name="connsiteY86" fmla="*/ 946528 h 2127320"/>
                  <a:gd name="connsiteX87" fmla="*/ 1650158 w 1876620"/>
                  <a:gd name="connsiteY87" fmla="*/ 869258 h 2127320"/>
                  <a:gd name="connsiteX88" fmla="*/ 193630 w 1876620"/>
                  <a:gd name="connsiteY88" fmla="*/ 743793 h 2127320"/>
                  <a:gd name="connsiteX89" fmla="*/ 122731 w 1876620"/>
                  <a:gd name="connsiteY89" fmla="*/ 754190 h 2127320"/>
                  <a:gd name="connsiteX90" fmla="*/ 106904 w 1876620"/>
                  <a:gd name="connsiteY90" fmla="*/ 806782 h 2127320"/>
                  <a:gd name="connsiteX91" fmla="*/ 122770 w 1876620"/>
                  <a:gd name="connsiteY91" fmla="*/ 753913 h 2127320"/>
                  <a:gd name="connsiteX92" fmla="*/ 193630 w 1876620"/>
                  <a:gd name="connsiteY92" fmla="*/ 743793 h 2127320"/>
                  <a:gd name="connsiteX93" fmla="*/ 1680264 w 1876620"/>
                  <a:gd name="connsiteY93" fmla="*/ 715040 h 2127320"/>
                  <a:gd name="connsiteX94" fmla="*/ 1648627 w 1876620"/>
                  <a:gd name="connsiteY94" fmla="*/ 841549 h 2127320"/>
                  <a:gd name="connsiteX95" fmla="*/ 1648611 w 1876620"/>
                  <a:gd name="connsiteY95" fmla="*/ 841269 h 2127320"/>
                  <a:gd name="connsiteX96" fmla="*/ 1680264 w 1876620"/>
                  <a:gd name="connsiteY96" fmla="*/ 715040 h 2127320"/>
                  <a:gd name="connsiteX97" fmla="*/ 1876578 w 1876620"/>
                  <a:gd name="connsiteY97" fmla="*/ 467509 h 2127320"/>
                  <a:gd name="connsiteX98" fmla="*/ 1876620 w 1876620"/>
                  <a:gd name="connsiteY98" fmla="*/ 467543 h 2127320"/>
                  <a:gd name="connsiteX99" fmla="*/ 1871955 w 1876620"/>
                  <a:gd name="connsiteY99" fmla="*/ 488530 h 2127320"/>
                  <a:gd name="connsiteX100" fmla="*/ 1876578 w 1876620"/>
                  <a:gd name="connsiteY100" fmla="*/ 467509 h 2127320"/>
                  <a:gd name="connsiteX101" fmla="*/ 356558 w 1876620"/>
                  <a:gd name="connsiteY101" fmla="*/ 227930 h 2127320"/>
                  <a:gd name="connsiteX102" fmla="*/ 356558 w 1876620"/>
                  <a:gd name="connsiteY102" fmla="*/ 228077 h 2127320"/>
                  <a:gd name="connsiteX103" fmla="*/ 245539 w 1876620"/>
                  <a:gd name="connsiteY103" fmla="*/ 234072 h 2127320"/>
                  <a:gd name="connsiteX104" fmla="*/ 245539 w 1876620"/>
                  <a:gd name="connsiteY104" fmla="*/ 233771 h 2127320"/>
                  <a:gd name="connsiteX105" fmla="*/ 356558 w 1876620"/>
                  <a:gd name="connsiteY105" fmla="*/ 227930 h 2127320"/>
                  <a:gd name="connsiteX106" fmla="*/ 1736258 w 1876620"/>
                  <a:gd name="connsiteY106" fmla="*/ 105134 h 2127320"/>
                  <a:gd name="connsiteX107" fmla="*/ 1736312 w 1876620"/>
                  <a:gd name="connsiteY107" fmla="*/ 105197 h 2127320"/>
                  <a:gd name="connsiteX108" fmla="*/ 1745273 w 1876620"/>
                  <a:gd name="connsiteY108" fmla="*/ 239567 h 2127320"/>
                  <a:gd name="connsiteX109" fmla="*/ 1736258 w 1876620"/>
                  <a:gd name="connsiteY109" fmla="*/ 105134 h 2127320"/>
                  <a:gd name="connsiteX110" fmla="*/ 1701156 w 1876620"/>
                  <a:gd name="connsiteY110" fmla="*/ 64462 h 2127320"/>
                  <a:gd name="connsiteX111" fmla="*/ 1695389 w 1876620"/>
                  <a:gd name="connsiteY111" fmla="*/ 0 h 2127320"/>
                  <a:gd name="connsiteX112" fmla="*/ 1701235 w 1876620"/>
                  <a:gd name="connsiteY112" fmla="*/ 64287 h 2127320"/>
                  <a:gd name="connsiteX113" fmla="*/ 1725275 w 1876620"/>
                  <a:gd name="connsiteY113" fmla="*/ 92325 h 2127320"/>
                  <a:gd name="connsiteX114" fmla="*/ 1701156 w 1876620"/>
                  <a:gd name="connsiteY114" fmla="*/ 64462 h 2127320"/>
                  <a:gd name="connsiteX0" fmla="*/ 187078 w 1876620"/>
                  <a:gd name="connsiteY0" fmla="*/ 1396808 h 2127320"/>
                  <a:gd name="connsiteX1" fmla="*/ 187099 w 1876620"/>
                  <a:gd name="connsiteY1" fmla="*/ 1396832 h 2127320"/>
                  <a:gd name="connsiteX2" fmla="*/ 187099 w 1876620"/>
                  <a:gd name="connsiteY2" fmla="*/ 1531178 h 2127320"/>
                  <a:gd name="connsiteX3" fmla="*/ 257285 w 1876620"/>
                  <a:gd name="connsiteY3" fmla="*/ 1560265 h 2127320"/>
                  <a:gd name="connsiteX4" fmla="*/ 266370 w 1876620"/>
                  <a:gd name="connsiteY4" fmla="*/ 1583263 h 2127320"/>
                  <a:gd name="connsiteX5" fmla="*/ 257232 w 1876620"/>
                  <a:gd name="connsiteY5" fmla="*/ 1560424 h 2127320"/>
                  <a:gd name="connsiteX6" fmla="*/ 187078 w 1876620"/>
                  <a:gd name="connsiteY6" fmla="*/ 1531203 h 2127320"/>
                  <a:gd name="connsiteX7" fmla="*/ 187078 w 1876620"/>
                  <a:gd name="connsiteY7" fmla="*/ 1396808 h 2127320"/>
                  <a:gd name="connsiteX8" fmla="*/ 116822 w 1876620"/>
                  <a:gd name="connsiteY8" fmla="*/ 1262493 h 2127320"/>
                  <a:gd name="connsiteX9" fmla="*/ 116914 w 1876620"/>
                  <a:gd name="connsiteY9" fmla="*/ 1262668 h 2127320"/>
                  <a:gd name="connsiteX10" fmla="*/ 93566 w 1876620"/>
                  <a:gd name="connsiteY10" fmla="*/ 1291618 h 2127320"/>
                  <a:gd name="connsiteX11" fmla="*/ 93539 w 1876620"/>
                  <a:gd name="connsiteY11" fmla="*/ 1291587 h 2127320"/>
                  <a:gd name="connsiteX12" fmla="*/ 116822 w 1876620"/>
                  <a:gd name="connsiteY12" fmla="*/ 1262493 h 2127320"/>
                  <a:gd name="connsiteX13" fmla="*/ 1223334 w 1876620"/>
                  <a:gd name="connsiteY13" fmla="*/ 1189931 h 2127320"/>
                  <a:gd name="connsiteX14" fmla="*/ 1263341 w 1876620"/>
                  <a:gd name="connsiteY14" fmla="*/ 1190314 h 2127320"/>
                  <a:gd name="connsiteX15" fmla="*/ 1259025 w 1876620"/>
                  <a:gd name="connsiteY15" fmla="*/ 1391015 h 2127320"/>
                  <a:gd name="connsiteX16" fmla="*/ 1321891 w 1876620"/>
                  <a:gd name="connsiteY16" fmla="*/ 1396832 h 2127320"/>
                  <a:gd name="connsiteX17" fmla="*/ 1336154 w 1876620"/>
                  <a:gd name="connsiteY17" fmla="*/ 1492092 h 2127320"/>
                  <a:gd name="connsiteX18" fmla="*/ 1390200 w 1876620"/>
                  <a:gd name="connsiteY18" fmla="*/ 1484275 h 2127320"/>
                  <a:gd name="connsiteX19" fmla="*/ 1402172 w 1876620"/>
                  <a:gd name="connsiteY19" fmla="*/ 1360926 h 2127320"/>
                  <a:gd name="connsiteX20" fmla="*/ 1385542 w 1876620"/>
                  <a:gd name="connsiteY20" fmla="*/ 1560424 h 2127320"/>
                  <a:gd name="connsiteX21" fmla="*/ 1350465 w 1876620"/>
                  <a:gd name="connsiteY21" fmla="*/ 1589646 h 2127320"/>
                  <a:gd name="connsiteX22" fmla="*/ 1286157 w 1876620"/>
                  <a:gd name="connsiteY22" fmla="*/ 1589646 h 2127320"/>
                  <a:gd name="connsiteX23" fmla="*/ 1268619 w 1876620"/>
                  <a:gd name="connsiteY23" fmla="*/ 1648089 h 2127320"/>
                  <a:gd name="connsiteX24" fmla="*/ 1356311 w 1876620"/>
                  <a:gd name="connsiteY24" fmla="*/ 1683154 h 2127320"/>
                  <a:gd name="connsiteX25" fmla="*/ 1391388 w 1876620"/>
                  <a:gd name="connsiteY25" fmla="*/ 1741597 h 2127320"/>
                  <a:gd name="connsiteX26" fmla="*/ 1461542 w 1876620"/>
                  <a:gd name="connsiteY26" fmla="*/ 1782507 h 2127320"/>
                  <a:gd name="connsiteX27" fmla="*/ 1508312 w 1876620"/>
                  <a:gd name="connsiteY27" fmla="*/ 1905237 h 2127320"/>
                  <a:gd name="connsiteX28" fmla="*/ 1590158 w 1876620"/>
                  <a:gd name="connsiteY28" fmla="*/ 1934459 h 2127320"/>
                  <a:gd name="connsiteX29" fmla="*/ 1590158 w 1876620"/>
                  <a:gd name="connsiteY29" fmla="*/ 2022123 h 2127320"/>
                  <a:gd name="connsiteX30" fmla="*/ 1426465 w 1876620"/>
                  <a:gd name="connsiteY30" fmla="*/ 2022123 h 2127320"/>
                  <a:gd name="connsiteX31" fmla="*/ 1368004 w 1876620"/>
                  <a:gd name="connsiteY31" fmla="*/ 2080566 h 2127320"/>
                  <a:gd name="connsiteX32" fmla="*/ 1309542 w 1876620"/>
                  <a:gd name="connsiteY32" fmla="*/ 2109787 h 2127320"/>
                  <a:gd name="connsiteX33" fmla="*/ 1023080 w 1876620"/>
                  <a:gd name="connsiteY33" fmla="*/ 2127320 h 2127320"/>
                  <a:gd name="connsiteX34" fmla="*/ 888618 w 1876620"/>
                  <a:gd name="connsiteY34" fmla="*/ 2016279 h 2127320"/>
                  <a:gd name="connsiteX35" fmla="*/ 853541 w 1876620"/>
                  <a:gd name="connsiteY35" fmla="*/ 2039656 h 2127320"/>
                  <a:gd name="connsiteX36" fmla="*/ 783387 w 1876620"/>
                  <a:gd name="connsiteY36" fmla="*/ 2027967 h 2127320"/>
                  <a:gd name="connsiteX37" fmla="*/ 754156 w 1876620"/>
                  <a:gd name="connsiteY37" fmla="*/ 2051344 h 2127320"/>
                  <a:gd name="connsiteX38" fmla="*/ 701540 w 1876620"/>
                  <a:gd name="connsiteY38" fmla="*/ 2027967 h 2127320"/>
                  <a:gd name="connsiteX39" fmla="*/ 643079 w 1876620"/>
                  <a:gd name="connsiteY39" fmla="*/ 1957836 h 2127320"/>
                  <a:gd name="connsiteX40" fmla="*/ 619694 w 1876620"/>
                  <a:gd name="connsiteY40" fmla="*/ 1899393 h 2127320"/>
                  <a:gd name="connsiteX41" fmla="*/ 543694 w 1876620"/>
                  <a:gd name="connsiteY41" fmla="*/ 1846794 h 2127320"/>
                  <a:gd name="connsiteX42" fmla="*/ 502771 w 1876620"/>
                  <a:gd name="connsiteY42" fmla="*/ 1759130 h 2127320"/>
                  <a:gd name="connsiteX43" fmla="*/ 385847 w 1876620"/>
                  <a:gd name="connsiteY43" fmla="*/ 1683154 h 2127320"/>
                  <a:gd name="connsiteX44" fmla="*/ 374155 w 1876620"/>
                  <a:gd name="connsiteY44" fmla="*/ 1624711 h 2127320"/>
                  <a:gd name="connsiteX45" fmla="*/ 307053 w 1876620"/>
                  <a:gd name="connsiteY45" fmla="*/ 1602351 h 2127320"/>
                  <a:gd name="connsiteX46" fmla="*/ 328596 w 1876620"/>
                  <a:gd name="connsiteY46" fmla="*/ 1537905 h 2127320"/>
                  <a:gd name="connsiteX47" fmla="*/ 393152 w 1876620"/>
                  <a:gd name="connsiteY47" fmla="*/ 1423192 h 2127320"/>
                  <a:gd name="connsiteX48" fmla="*/ 490361 w 1876620"/>
                  <a:gd name="connsiteY48" fmla="*/ 1437372 h 2127320"/>
                  <a:gd name="connsiteX49" fmla="*/ 526955 w 1876620"/>
                  <a:gd name="connsiteY49" fmla="*/ 1494819 h 2127320"/>
                  <a:gd name="connsiteX50" fmla="*/ 695851 w 1876620"/>
                  <a:gd name="connsiteY50" fmla="*/ 1472822 h 2127320"/>
                  <a:gd name="connsiteX51" fmla="*/ 709738 w 1876620"/>
                  <a:gd name="connsiteY51" fmla="*/ 1512635 h 2127320"/>
                  <a:gd name="connsiteX52" fmla="*/ 780111 w 1876620"/>
                  <a:gd name="connsiteY52" fmla="*/ 1508818 h 2127320"/>
                  <a:gd name="connsiteX53" fmla="*/ 830405 w 1876620"/>
                  <a:gd name="connsiteY53" fmla="*/ 1463187 h 2127320"/>
                  <a:gd name="connsiteX54" fmla="*/ 883325 w 1876620"/>
                  <a:gd name="connsiteY54" fmla="*/ 1461187 h 2127320"/>
                  <a:gd name="connsiteX55" fmla="*/ 882012 w 1876620"/>
                  <a:gd name="connsiteY55" fmla="*/ 1427556 h 2127320"/>
                  <a:gd name="connsiteX56" fmla="*/ 933806 w 1876620"/>
                  <a:gd name="connsiteY56" fmla="*/ 1406831 h 2127320"/>
                  <a:gd name="connsiteX57" fmla="*/ 1044527 w 1876620"/>
                  <a:gd name="connsiteY57" fmla="*/ 1479549 h 2127320"/>
                  <a:gd name="connsiteX58" fmla="*/ 1166695 w 1876620"/>
                  <a:gd name="connsiteY58" fmla="*/ 1337931 h 2127320"/>
                  <a:gd name="connsiteX59" fmla="*/ 1172512 w 1876620"/>
                  <a:gd name="connsiteY59" fmla="*/ 1243398 h 2127320"/>
                  <a:gd name="connsiteX60" fmla="*/ 1211546 w 1876620"/>
                  <a:gd name="connsiteY60" fmla="*/ 1234672 h 2127320"/>
                  <a:gd name="connsiteX61" fmla="*/ 1219803 w 1876620"/>
                  <a:gd name="connsiteY61" fmla="*/ 1196313 h 2127320"/>
                  <a:gd name="connsiteX62" fmla="*/ 1223334 w 1876620"/>
                  <a:gd name="connsiteY62" fmla="*/ 1189931 h 2127320"/>
                  <a:gd name="connsiteX63" fmla="*/ 1535504 w 1876620"/>
                  <a:gd name="connsiteY63" fmla="*/ 1165342 h 2127320"/>
                  <a:gd name="connsiteX64" fmla="*/ 1496619 w 1876620"/>
                  <a:gd name="connsiteY64" fmla="*/ 1209767 h 2127320"/>
                  <a:gd name="connsiteX65" fmla="*/ 1494361 w 1876620"/>
                  <a:gd name="connsiteY65" fmla="*/ 1221055 h 2127320"/>
                  <a:gd name="connsiteX66" fmla="*/ 1496605 w 1876620"/>
                  <a:gd name="connsiteY66" fmla="*/ 1209766 h 2127320"/>
                  <a:gd name="connsiteX67" fmla="*/ 1535504 w 1876620"/>
                  <a:gd name="connsiteY67" fmla="*/ 1165342 h 2127320"/>
                  <a:gd name="connsiteX68" fmla="*/ 47245 w 1876620"/>
                  <a:gd name="connsiteY68" fmla="*/ 1095255 h 2127320"/>
                  <a:gd name="connsiteX69" fmla="*/ 58551 w 1876620"/>
                  <a:gd name="connsiteY69" fmla="*/ 1151410 h 2127320"/>
                  <a:gd name="connsiteX70" fmla="*/ 70524 w 1876620"/>
                  <a:gd name="connsiteY70" fmla="*/ 1174235 h 2127320"/>
                  <a:gd name="connsiteX71" fmla="*/ 58462 w 1876620"/>
                  <a:gd name="connsiteY71" fmla="*/ 1151324 h 2127320"/>
                  <a:gd name="connsiteX72" fmla="*/ 47245 w 1876620"/>
                  <a:gd name="connsiteY72" fmla="*/ 1095255 h 2127320"/>
                  <a:gd name="connsiteX73" fmla="*/ 46728 w 1876620"/>
                  <a:gd name="connsiteY73" fmla="*/ 1092690 h 2127320"/>
                  <a:gd name="connsiteX74" fmla="*/ 46767 w 1876620"/>
                  <a:gd name="connsiteY74" fmla="*/ 1092882 h 2127320"/>
                  <a:gd name="connsiteX75" fmla="*/ 0 w 1876620"/>
                  <a:gd name="connsiteY75" fmla="*/ 1098726 h 2127320"/>
                  <a:gd name="connsiteX76" fmla="*/ 0 w 1876620"/>
                  <a:gd name="connsiteY76" fmla="*/ 1098508 h 2127320"/>
                  <a:gd name="connsiteX77" fmla="*/ 46728 w 1876620"/>
                  <a:gd name="connsiteY77" fmla="*/ 1092690 h 2127320"/>
                  <a:gd name="connsiteX78" fmla="*/ 29250 w 1876620"/>
                  <a:gd name="connsiteY78" fmla="*/ 958438 h 2127320"/>
                  <a:gd name="connsiteX79" fmla="*/ 16836 w 1876620"/>
                  <a:gd name="connsiteY79" fmla="*/ 1003071 h 2127320"/>
                  <a:gd name="connsiteX80" fmla="*/ 29231 w 1876620"/>
                  <a:gd name="connsiteY80" fmla="*/ 958463 h 2127320"/>
                  <a:gd name="connsiteX81" fmla="*/ 29250 w 1876620"/>
                  <a:gd name="connsiteY81" fmla="*/ 958438 h 2127320"/>
                  <a:gd name="connsiteX82" fmla="*/ 1650158 w 1876620"/>
                  <a:gd name="connsiteY82" fmla="*/ 869258 h 2127320"/>
                  <a:gd name="connsiteX83" fmla="*/ 1654466 w 1876620"/>
                  <a:gd name="connsiteY83" fmla="*/ 946774 h 2127320"/>
                  <a:gd name="connsiteX84" fmla="*/ 1619389 w 1876620"/>
                  <a:gd name="connsiteY84" fmla="*/ 1069504 h 2127320"/>
                  <a:gd name="connsiteX85" fmla="*/ 1619352 w 1876620"/>
                  <a:gd name="connsiteY85" fmla="*/ 1069546 h 2127320"/>
                  <a:gd name="connsiteX86" fmla="*/ 1654428 w 1876620"/>
                  <a:gd name="connsiteY86" fmla="*/ 946528 h 2127320"/>
                  <a:gd name="connsiteX87" fmla="*/ 1650158 w 1876620"/>
                  <a:gd name="connsiteY87" fmla="*/ 869258 h 2127320"/>
                  <a:gd name="connsiteX88" fmla="*/ 193630 w 1876620"/>
                  <a:gd name="connsiteY88" fmla="*/ 743793 h 2127320"/>
                  <a:gd name="connsiteX89" fmla="*/ 122731 w 1876620"/>
                  <a:gd name="connsiteY89" fmla="*/ 754190 h 2127320"/>
                  <a:gd name="connsiteX90" fmla="*/ 106904 w 1876620"/>
                  <a:gd name="connsiteY90" fmla="*/ 806782 h 2127320"/>
                  <a:gd name="connsiteX91" fmla="*/ 122770 w 1876620"/>
                  <a:gd name="connsiteY91" fmla="*/ 753913 h 2127320"/>
                  <a:gd name="connsiteX92" fmla="*/ 193630 w 1876620"/>
                  <a:gd name="connsiteY92" fmla="*/ 743793 h 2127320"/>
                  <a:gd name="connsiteX93" fmla="*/ 1680264 w 1876620"/>
                  <a:gd name="connsiteY93" fmla="*/ 715040 h 2127320"/>
                  <a:gd name="connsiteX94" fmla="*/ 1648627 w 1876620"/>
                  <a:gd name="connsiteY94" fmla="*/ 841549 h 2127320"/>
                  <a:gd name="connsiteX95" fmla="*/ 1648611 w 1876620"/>
                  <a:gd name="connsiteY95" fmla="*/ 841269 h 2127320"/>
                  <a:gd name="connsiteX96" fmla="*/ 1680264 w 1876620"/>
                  <a:gd name="connsiteY96" fmla="*/ 715040 h 2127320"/>
                  <a:gd name="connsiteX97" fmla="*/ 1876578 w 1876620"/>
                  <a:gd name="connsiteY97" fmla="*/ 467509 h 2127320"/>
                  <a:gd name="connsiteX98" fmla="*/ 1876620 w 1876620"/>
                  <a:gd name="connsiteY98" fmla="*/ 467543 h 2127320"/>
                  <a:gd name="connsiteX99" fmla="*/ 1871955 w 1876620"/>
                  <a:gd name="connsiteY99" fmla="*/ 488530 h 2127320"/>
                  <a:gd name="connsiteX100" fmla="*/ 1876578 w 1876620"/>
                  <a:gd name="connsiteY100" fmla="*/ 467509 h 2127320"/>
                  <a:gd name="connsiteX101" fmla="*/ 356558 w 1876620"/>
                  <a:gd name="connsiteY101" fmla="*/ 227930 h 2127320"/>
                  <a:gd name="connsiteX102" fmla="*/ 356558 w 1876620"/>
                  <a:gd name="connsiteY102" fmla="*/ 228077 h 2127320"/>
                  <a:gd name="connsiteX103" fmla="*/ 245539 w 1876620"/>
                  <a:gd name="connsiteY103" fmla="*/ 234072 h 2127320"/>
                  <a:gd name="connsiteX104" fmla="*/ 245539 w 1876620"/>
                  <a:gd name="connsiteY104" fmla="*/ 233771 h 2127320"/>
                  <a:gd name="connsiteX105" fmla="*/ 356558 w 1876620"/>
                  <a:gd name="connsiteY105" fmla="*/ 227930 h 2127320"/>
                  <a:gd name="connsiteX106" fmla="*/ 1736258 w 1876620"/>
                  <a:gd name="connsiteY106" fmla="*/ 105134 h 2127320"/>
                  <a:gd name="connsiteX107" fmla="*/ 1736312 w 1876620"/>
                  <a:gd name="connsiteY107" fmla="*/ 105197 h 2127320"/>
                  <a:gd name="connsiteX108" fmla="*/ 1745273 w 1876620"/>
                  <a:gd name="connsiteY108" fmla="*/ 239567 h 2127320"/>
                  <a:gd name="connsiteX109" fmla="*/ 1736258 w 1876620"/>
                  <a:gd name="connsiteY109" fmla="*/ 105134 h 2127320"/>
                  <a:gd name="connsiteX110" fmla="*/ 1725275 w 1876620"/>
                  <a:gd name="connsiteY110" fmla="*/ 92325 h 2127320"/>
                  <a:gd name="connsiteX111" fmla="*/ 1695389 w 1876620"/>
                  <a:gd name="connsiteY111" fmla="*/ 0 h 2127320"/>
                  <a:gd name="connsiteX112" fmla="*/ 1701235 w 1876620"/>
                  <a:gd name="connsiteY112" fmla="*/ 64287 h 2127320"/>
                  <a:gd name="connsiteX113" fmla="*/ 1725275 w 1876620"/>
                  <a:gd name="connsiteY113" fmla="*/ 92325 h 2127320"/>
                  <a:gd name="connsiteX0" fmla="*/ 187078 w 1876620"/>
                  <a:gd name="connsiteY0" fmla="*/ 1332521 h 2063033"/>
                  <a:gd name="connsiteX1" fmla="*/ 187099 w 1876620"/>
                  <a:gd name="connsiteY1" fmla="*/ 1332545 h 2063033"/>
                  <a:gd name="connsiteX2" fmla="*/ 187099 w 1876620"/>
                  <a:gd name="connsiteY2" fmla="*/ 1466891 h 2063033"/>
                  <a:gd name="connsiteX3" fmla="*/ 257285 w 1876620"/>
                  <a:gd name="connsiteY3" fmla="*/ 1495978 h 2063033"/>
                  <a:gd name="connsiteX4" fmla="*/ 266370 w 1876620"/>
                  <a:gd name="connsiteY4" fmla="*/ 1518976 h 2063033"/>
                  <a:gd name="connsiteX5" fmla="*/ 257232 w 1876620"/>
                  <a:gd name="connsiteY5" fmla="*/ 1496137 h 2063033"/>
                  <a:gd name="connsiteX6" fmla="*/ 187078 w 1876620"/>
                  <a:gd name="connsiteY6" fmla="*/ 1466916 h 2063033"/>
                  <a:gd name="connsiteX7" fmla="*/ 187078 w 1876620"/>
                  <a:gd name="connsiteY7" fmla="*/ 1332521 h 2063033"/>
                  <a:gd name="connsiteX8" fmla="*/ 116822 w 1876620"/>
                  <a:gd name="connsiteY8" fmla="*/ 1198206 h 2063033"/>
                  <a:gd name="connsiteX9" fmla="*/ 116914 w 1876620"/>
                  <a:gd name="connsiteY9" fmla="*/ 1198381 h 2063033"/>
                  <a:gd name="connsiteX10" fmla="*/ 93566 w 1876620"/>
                  <a:gd name="connsiteY10" fmla="*/ 1227331 h 2063033"/>
                  <a:gd name="connsiteX11" fmla="*/ 93539 w 1876620"/>
                  <a:gd name="connsiteY11" fmla="*/ 1227300 h 2063033"/>
                  <a:gd name="connsiteX12" fmla="*/ 116822 w 1876620"/>
                  <a:gd name="connsiteY12" fmla="*/ 1198206 h 2063033"/>
                  <a:gd name="connsiteX13" fmla="*/ 1223334 w 1876620"/>
                  <a:gd name="connsiteY13" fmla="*/ 1125644 h 2063033"/>
                  <a:gd name="connsiteX14" fmla="*/ 1263341 w 1876620"/>
                  <a:gd name="connsiteY14" fmla="*/ 1126027 h 2063033"/>
                  <a:gd name="connsiteX15" fmla="*/ 1259025 w 1876620"/>
                  <a:gd name="connsiteY15" fmla="*/ 1326728 h 2063033"/>
                  <a:gd name="connsiteX16" fmla="*/ 1321891 w 1876620"/>
                  <a:gd name="connsiteY16" fmla="*/ 1332545 h 2063033"/>
                  <a:gd name="connsiteX17" fmla="*/ 1336154 w 1876620"/>
                  <a:gd name="connsiteY17" fmla="*/ 1427805 h 2063033"/>
                  <a:gd name="connsiteX18" fmla="*/ 1390200 w 1876620"/>
                  <a:gd name="connsiteY18" fmla="*/ 1419988 h 2063033"/>
                  <a:gd name="connsiteX19" fmla="*/ 1402172 w 1876620"/>
                  <a:gd name="connsiteY19" fmla="*/ 1296639 h 2063033"/>
                  <a:gd name="connsiteX20" fmla="*/ 1385542 w 1876620"/>
                  <a:gd name="connsiteY20" fmla="*/ 1496137 h 2063033"/>
                  <a:gd name="connsiteX21" fmla="*/ 1350465 w 1876620"/>
                  <a:gd name="connsiteY21" fmla="*/ 1525359 h 2063033"/>
                  <a:gd name="connsiteX22" fmla="*/ 1286157 w 1876620"/>
                  <a:gd name="connsiteY22" fmla="*/ 1525359 h 2063033"/>
                  <a:gd name="connsiteX23" fmla="*/ 1268619 w 1876620"/>
                  <a:gd name="connsiteY23" fmla="*/ 1583802 h 2063033"/>
                  <a:gd name="connsiteX24" fmla="*/ 1356311 w 1876620"/>
                  <a:gd name="connsiteY24" fmla="*/ 1618867 h 2063033"/>
                  <a:gd name="connsiteX25" fmla="*/ 1391388 w 1876620"/>
                  <a:gd name="connsiteY25" fmla="*/ 1677310 h 2063033"/>
                  <a:gd name="connsiteX26" fmla="*/ 1461542 w 1876620"/>
                  <a:gd name="connsiteY26" fmla="*/ 1718220 h 2063033"/>
                  <a:gd name="connsiteX27" fmla="*/ 1508312 w 1876620"/>
                  <a:gd name="connsiteY27" fmla="*/ 1840950 h 2063033"/>
                  <a:gd name="connsiteX28" fmla="*/ 1590158 w 1876620"/>
                  <a:gd name="connsiteY28" fmla="*/ 1870172 h 2063033"/>
                  <a:gd name="connsiteX29" fmla="*/ 1590158 w 1876620"/>
                  <a:gd name="connsiteY29" fmla="*/ 1957836 h 2063033"/>
                  <a:gd name="connsiteX30" fmla="*/ 1426465 w 1876620"/>
                  <a:gd name="connsiteY30" fmla="*/ 1957836 h 2063033"/>
                  <a:gd name="connsiteX31" fmla="*/ 1368004 w 1876620"/>
                  <a:gd name="connsiteY31" fmla="*/ 2016279 h 2063033"/>
                  <a:gd name="connsiteX32" fmla="*/ 1309542 w 1876620"/>
                  <a:gd name="connsiteY32" fmla="*/ 2045500 h 2063033"/>
                  <a:gd name="connsiteX33" fmla="*/ 1023080 w 1876620"/>
                  <a:gd name="connsiteY33" fmla="*/ 2063033 h 2063033"/>
                  <a:gd name="connsiteX34" fmla="*/ 888618 w 1876620"/>
                  <a:gd name="connsiteY34" fmla="*/ 1951992 h 2063033"/>
                  <a:gd name="connsiteX35" fmla="*/ 853541 w 1876620"/>
                  <a:gd name="connsiteY35" fmla="*/ 1975369 h 2063033"/>
                  <a:gd name="connsiteX36" fmla="*/ 783387 w 1876620"/>
                  <a:gd name="connsiteY36" fmla="*/ 1963680 h 2063033"/>
                  <a:gd name="connsiteX37" fmla="*/ 754156 w 1876620"/>
                  <a:gd name="connsiteY37" fmla="*/ 1987057 h 2063033"/>
                  <a:gd name="connsiteX38" fmla="*/ 701540 w 1876620"/>
                  <a:gd name="connsiteY38" fmla="*/ 1963680 h 2063033"/>
                  <a:gd name="connsiteX39" fmla="*/ 643079 w 1876620"/>
                  <a:gd name="connsiteY39" fmla="*/ 1893549 h 2063033"/>
                  <a:gd name="connsiteX40" fmla="*/ 619694 w 1876620"/>
                  <a:gd name="connsiteY40" fmla="*/ 1835106 h 2063033"/>
                  <a:gd name="connsiteX41" fmla="*/ 543694 w 1876620"/>
                  <a:gd name="connsiteY41" fmla="*/ 1782507 h 2063033"/>
                  <a:gd name="connsiteX42" fmla="*/ 502771 w 1876620"/>
                  <a:gd name="connsiteY42" fmla="*/ 1694843 h 2063033"/>
                  <a:gd name="connsiteX43" fmla="*/ 385847 w 1876620"/>
                  <a:gd name="connsiteY43" fmla="*/ 1618867 h 2063033"/>
                  <a:gd name="connsiteX44" fmla="*/ 374155 w 1876620"/>
                  <a:gd name="connsiteY44" fmla="*/ 1560424 h 2063033"/>
                  <a:gd name="connsiteX45" fmla="*/ 307053 w 1876620"/>
                  <a:gd name="connsiteY45" fmla="*/ 1538064 h 2063033"/>
                  <a:gd name="connsiteX46" fmla="*/ 328596 w 1876620"/>
                  <a:gd name="connsiteY46" fmla="*/ 1473618 h 2063033"/>
                  <a:gd name="connsiteX47" fmla="*/ 393152 w 1876620"/>
                  <a:gd name="connsiteY47" fmla="*/ 1358905 h 2063033"/>
                  <a:gd name="connsiteX48" fmla="*/ 490361 w 1876620"/>
                  <a:gd name="connsiteY48" fmla="*/ 1373085 h 2063033"/>
                  <a:gd name="connsiteX49" fmla="*/ 526955 w 1876620"/>
                  <a:gd name="connsiteY49" fmla="*/ 1430532 h 2063033"/>
                  <a:gd name="connsiteX50" fmla="*/ 695851 w 1876620"/>
                  <a:gd name="connsiteY50" fmla="*/ 1408535 h 2063033"/>
                  <a:gd name="connsiteX51" fmla="*/ 709738 w 1876620"/>
                  <a:gd name="connsiteY51" fmla="*/ 1448348 h 2063033"/>
                  <a:gd name="connsiteX52" fmla="*/ 780111 w 1876620"/>
                  <a:gd name="connsiteY52" fmla="*/ 1444531 h 2063033"/>
                  <a:gd name="connsiteX53" fmla="*/ 830405 w 1876620"/>
                  <a:gd name="connsiteY53" fmla="*/ 1398900 h 2063033"/>
                  <a:gd name="connsiteX54" fmla="*/ 883325 w 1876620"/>
                  <a:gd name="connsiteY54" fmla="*/ 1396900 h 2063033"/>
                  <a:gd name="connsiteX55" fmla="*/ 882012 w 1876620"/>
                  <a:gd name="connsiteY55" fmla="*/ 1363269 h 2063033"/>
                  <a:gd name="connsiteX56" fmla="*/ 933806 w 1876620"/>
                  <a:gd name="connsiteY56" fmla="*/ 1342544 h 2063033"/>
                  <a:gd name="connsiteX57" fmla="*/ 1044527 w 1876620"/>
                  <a:gd name="connsiteY57" fmla="*/ 1415262 h 2063033"/>
                  <a:gd name="connsiteX58" fmla="*/ 1166695 w 1876620"/>
                  <a:gd name="connsiteY58" fmla="*/ 1273644 h 2063033"/>
                  <a:gd name="connsiteX59" fmla="*/ 1172512 w 1876620"/>
                  <a:gd name="connsiteY59" fmla="*/ 1179111 h 2063033"/>
                  <a:gd name="connsiteX60" fmla="*/ 1211546 w 1876620"/>
                  <a:gd name="connsiteY60" fmla="*/ 1170385 h 2063033"/>
                  <a:gd name="connsiteX61" fmla="*/ 1219803 w 1876620"/>
                  <a:gd name="connsiteY61" fmla="*/ 1132026 h 2063033"/>
                  <a:gd name="connsiteX62" fmla="*/ 1223334 w 1876620"/>
                  <a:gd name="connsiteY62" fmla="*/ 1125644 h 2063033"/>
                  <a:gd name="connsiteX63" fmla="*/ 1535504 w 1876620"/>
                  <a:gd name="connsiteY63" fmla="*/ 1101055 h 2063033"/>
                  <a:gd name="connsiteX64" fmla="*/ 1496619 w 1876620"/>
                  <a:gd name="connsiteY64" fmla="*/ 1145480 h 2063033"/>
                  <a:gd name="connsiteX65" fmla="*/ 1494361 w 1876620"/>
                  <a:gd name="connsiteY65" fmla="*/ 1156768 h 2063033"/>
                  <a:gd name="connsiteX66" fmla="*/ 1496605 w 1876620"/>
                  <a:gd name="connsiteY66" fmla="*/ 1145479 h 2063033"/>
                  <a:gd name="connsiteX67" fmla="*/ 1535504 w 1876620"/>
                  <a:gd name="connsiteY67" fmla="*/ 1101055 h 2063033"/>
                  <a:gd name="connsiteX68" fmla="*/ 47245 w 1876620"/>
                  <a:gd name="connsiteY68" fmla="*/ 1030968 h 2063033"/>
                  <a:gd name="connsiteX69" fmla="*/ 58551 w 1876620"/>
                  <a:gd name="connsiteY69" fmla="*/ 1087123 h 2063033"/>
                  <a:gd name="connsiteX70" fmla="*/ 70524 w 1876620"/>
                  <a:gd name="connsiteY70" fmla="*/ 1109948 h 2063033"/>
                  <a:gd name="connsiteX71" fmla="*/ 58462 w 1876620"/>
                  <a:gd name="connsiteY71" fmla="*/ 1087037 h 2063033"/>
                  <a:gd name="connsiteX72" fmla="*/ 47245 w 1876620"/>
                  <a:gd name="connsiteY72" fmla="*/ 1030968 h 2063033"/>
                  <a:gd name="connsiteX73" fmla="*/ 46728 w 1876620"/>
                  <a:gd name="connsiteY73" fmla="*/ 1028403 h 2063033"/>
                  <a:gd name="connsiteX74" fmla="*/ 46767 w 1876620"/>
                  <a:gd name="connsiteY74" fmla="*/ 1028595 h 2063033"/>
                  <a:gd name="connsiteX75" fmla="*/ 0 w 1876620"/>
                  <a:gd name="connsiteY75" fmla="*/ 1034439 h 2063033"/>
                  <a:gd name="connsiteX76" fmla="*/ 0 w 1876620"/>
                  <a:gd name="connsiteY76" fmla="*/ 1034221 h 2063033"/>
                  <a:gd name="connsiteX77" fmla="*/ 46728 w 1876620"/>
                  <a:gd name="connsiteY77" fmla="*/ 1028403 h 2063033"/>
                  <a:gd name="connsiteX78" fmla="*/ 29250 w 1876620"/>
                  <a:gd name="connsiteY78" fmla="*/ 894151 h 2063033"/>
                  <a:gd name="connsiteX79" fmla="*/ 16836 w 1876620"/>
                  <a:gd name="connsiteY79" fmla="*/ 938784 h 2063033"/>
                  <a:gd name="connsiteX80" fmla="*/ 29231 w 1876620"/>
                  <a:gd name="connsiteY80" fmla="*/ 894176 h 2063033"/>
                  <a:gd name="connsiteX81" fmla="*/ 29250 w 1876620"/>
                  <a:gd name="connsiteY81" fmla="*/ 894151 h 2063033"/>
                  <a:gd name="connsiteX82" fmla="*/ 1650158 w 1876620"/>
                  <a:gd name="connsiteY82" fmla="*/ 804971 h 2063033"/>
                  <a:gd name="connsiteX83" fmla="*/ 1654466 w 1876620"/>
                  <a:gd name="connsiteY83" fmla="*/ 882487 h 2063033"/>
                  <a:gd name="connsiteX84" fmla="*/ 1619389 w 1876620"/>
                  <a:gd name="connsiteY84" fmla="*/ 1005217 h 2063033"/>
                  <a:gd name="connsiteX85" fmla="*/ 1619352 w 1876620"/>
                  <a:gd name="connsiteY85" fmla="*/ 1005259 h 2063033"/>
                  <a:gd name="connsiteX86" fmla="*/ 1654428 w 1876620"/>
                  <a:gd name="connsiteY86" fmla="*/ 882241 h 2063033"/>
                  <a:gd name="connsiteX87" fmla="*/ 1650158 w 1876620"/>
                  <a:gd name="connsiteY87" fmla="*/ 804971 h 2063033"/>
                  <a:gd name="connsiteX88" fmla="*/ 193630 w 1876620"/>
                  <a:gd name="connsiteY88" fmla="*/ 679506 h 2063033"/>
                  <a:gd name="connsiteX89" fmla="*/ 122731 w 1876620"/>
                  <a:gd name="connsiteY89" fmla="*/ 689903 h 2063033"/>
                  <a:gd name="connsiteX90" fmla="*/ 106904 w 1876620"/>
                  <a:gd name="connsiteY90" fmla="*/ 742495 h 2063033"/>
                  <a:gd name="connsiteX91" fmla="*/ 122770 w 1876620"/>
                  <a:gd name="connsiteY91" fmla="*/ 689626 h 2063033"/>
                  <a:gd name="connsiteX92" fmla="*/ 193630 w 1876620"/>
                  <a:gd name="connsiteY92" fmla="*/ 679506 h 2063033"/>
                  <a:gd name="connsiteX93" fmla="*/ 1680264 w 1876620"/>
                  <a:gd name="connsiteY93" fmla="*/ 650753 h 2063033"/>
                  <a:gd name="connsiteX94" fmla="*/ 1648627 w 1876620"/>
                  <a:gd name="connsiteY94" fmla="*/ 777262 h 2063033"/>
                  <a:gd name="connsiteX95" fmla="*/ 1648611 w 1876620"/>
                  <a:gd name="connsiteY95" fmla="*/ 776982 h 2063033"/>
                  <a:gd name="connsiteX96" fmla="*/ 1680264 w 1876620"/>
                  <a:gd name="connsiteY96" fmla="*/ 650753 h 2063033"/>
                  <a:gd name="connsiteX97" fmla="*/ 1876578 w 1876620"/>
                  <a:gd name="connsiteY97" fmla="*/ 403222 h 2063033"/>
                  <a:gd name="connsiteX98" fmla="*/ 1876620 w 1876620"/>
                  <a:gd name="connsiteY98" fmla="*/ 403256 h 2063033"/>
                  <a:gd name="connsiteX99" fmla="*/ 1871955 w 1876620"/>
                  <a:gd name="connsiteY99" fmla="*/ 424243 h 2063033"/>
                  <a:gd name="connsiteX100" fmla="*/ 1876578 w 1876620"/>
                  <a:gd name="connsiteY100" fmla="*/ 403222 h 2063033"/>
                  <a:gd name="connsiteX101" fmla="*/ 356558 w 1876620"/>
                  <a:gd name="connsiteY101" fmla="*/ 163643 h 2063033"/>
                  <a:gd name="connsiteX102" fmla="*/ 356558 w 1876620"/>
                  <a:gd name="connsiteY102" fmla="*/ 163790 h 2063033"/>
                  <a:gd name="connsiteX103" fmla="*/ 245539 w 1876620"/>
                  <a:gd name="connsiteY103" fmla="*/ 169785 h 2063033"/>
                  <a:gd name="connsiteX104" fmla="*/ 245539 w 1876620"/>
                  <a:gd name="connsiteY104" fmla="*/ 169484 h 2063033"/>
                  <a:gd name="connsiteX105" fmla="*/ 356558 w 1876620"/>
                  <a:gd name="connsiteY105" fmla="*/ 163643 h 2063033"/>
                  <a:gd name="connsiteX106" fmla="*/ 1736258 w 1876620"/>
                  <a:gd name="connsiteY106" fmla="*/ 40847 h 2063033"/>
                  <a:gd name="connsiteX107" fmla="*/ 1736312 w 1876620"/>
                  <a:gd name="connsiteY107" fmla="*/ 40910 h 2063033"/>
                  <a:gd name="connsiteX108" fmla="*/ 1745273 w 1876620"/>
                  <a:gd name="connsiteY108" fmla="*/ 175280 h 2063033"/>
                  <a:gd name="connsiteX109" fmla="*/ 1736258 w 1876620"/>
                  <a:gd name="connsiteY109" fmla="*/ 40847 h 2063033"/>
                  <a:gd name="connsiteX110" fmla="*/ 1725275 w 1876620"/>
                  <a:gd name="connsiteY110" fmla="*/ 28038 h 2063033"/>
                  <a:gd name="connsiteX111" fmla="*/ 1701235 w 1876620"/>
                  <a:gd name="connsiteY111" fmla="*/ 0 h 2063033"/>
                  <a:gd name="connsiteX112" fmla="*/ 1725275 w 1876620"/>
                  <a:gd name="connsiteY112" fmla="*/ 28038 h 2063033"/>
                  <a:gd name="connsiteX0" fmla="*/ 187078 w 1876620"/>
                  <a:gd name="connsiteY0" fmla="*/ 1291674 h 2022186"/>
                  <a:gd name="connsiteX1" fmla="*/ 187099 w 1876620"/>
                  <a:gd name="connsiteY1" fmla="*/ 1291698 h 2022186"/>
                  <a:gd name="connsiteX2" fmla="*/ 187099 w 1876620"/>
                  <a:gd name="connsiteY2" fmla="*/ 1426044 h 2022186"/>
                  <a:gd name="connsiteX3" fmla="*/ 257285 w 1876620"/>
                  <a:gd name="connsiteY3" fmla="*/ 1455131 h 2022186"/>
                  <a:gd name="connsiteX4" fmla="*/ 266370 w 1876620"/>
                  <a:gd name="connsiteY4" fmla="*/ 1478129 h 2022186"/>
                  <a:gd name="connsiteX5" fmla="*/ 257232 w 1876620"/>
                  <a:gd name="connsiteY5" fmla="*/ 1455290 h 2022186"/>
                  <a:gd name="connsiteX6" fmla="*/ 187078 w 1876620"/>
                  <a:gd name="connsiteY6" fmla="*/ 1426069 h 2022186"/>
                  <a:gd name="connsiteX7" fmla="*/ 187078 w 1876620"/>
                  <a:gd name="connsiteY7" fmla="*/ 1291674 h 2022186"/>
                  <a:gd name="connsiteX8" fmla="*/ 116822 w 1876620"/>
                  <a:gd name="connsiteY8" fmla="*/ 1157359 h 2022186"/>
                  <a:gd name="connsiteX9" fmla="*/ 116914 w 1876620"/>
                  <a:gd name="connsiteY9" fmla="*/ 1157534 h 2022186"/>
                  <a:gd name="connsiteX10" fmla="*/ 93566 w 1876620"/>
                  <a:gd name="connsiteY10" fmla="*/ 1186484 h 2022186"/>
                  <a:gd name="connsiteX11" fmla="*/ 93539 w 1876620"/>
                  <a:gd name="connsiteY11" fmla="*/ 1186453 h 2022186"/>
                  <a:gd name="connsiteX12" fmla="*/ 116822 w 1876620"/>
                  <a:gd name="connsiteY12" fmla="*/ 1157359 h 2022186"/>
                  <a:gd name="connsiteX13" fmla="*/ 1223334 w 1876620"/>
                  <a:gd name="connsiteY13" fmla="*/ 1084797 h 2022186"/>
                  <a:gd name="connsiteX14" fmla="*/ 1263341 w 1876620"/>
                  <a:gd name="connsiteY14" fmla="*/ 1085180 h 2022186"/>
                  <a:gd name="connsiteX15" fmla="*/ 1259025 w 1876620"/>
                  <a:gd name="connsiteY15" fmla="*/ 1285881 h 2022186"/>
                  <a:gd name="connsiteX16" fmla="*/ 1321891 w 1876620"/>
                  <a:gd name="connsiteY16" fmla="*/ 1291698 h 2022186"/>
                  <a:gd name="connsiteX17" fmla="*/ 1336154 w 1876620"/>
                  <a:gd name="connsiteY17" fmla="*/ 1386958 h 2022186"/>
                  <a:gd name="connsiteX18" fmla="*/ 1390200 w 1876620"/>
                  <a:gd name="connsiteY18" fmla="*/ 1379141 h 2022186"/>
                  <a:gd name="connsiteX19" fmla="*/ 1402172 w 1876620"/>
                  <a:gd name="connsiteY19" fmla="*/ 1255792 h 2022186"/>
                  <a:gd name="connsiteX20" fmla="*/ 1385542 w 1876620"/>
                  <a:gd name="connsiteY20" fmla="*/ 1455290 h 2022186"/>
                  <a:gd name="connsiteX21" fmla="*/ 1350465 w 1876620"/>
                  <a:gd name="connsiteY21" fmla="*/ 1484512 h 2022186"/>
                  <a:gd name="connsiteX22" fmla="*/ 1286157 w 1876620"/>
                  <a:gd name="connsiteY22" fmla="*/ 1484512 h 2022186"/>
                  <a:gd name="connsiteX23" fmla="*/ 1268619 w 1876620"/>
                  <a:gd name="connsiteY23" fmla="*/ 1542955 h 2022186"/>
                  <a:gd name="connsiteX24" fmla="*/ 1356311 w 1876620"/>
                  <a:gd name="connsiteY24" fmla="*/ 1578020 h 2022186"/>
                  <a:gd name="connsiteX25" fmla="*/ 1391388 w 1876620"/>
                  <a:gd name="connsiteY25" fmla="*/ 1636463 h 2022186"/>
                  <a:gd name="connsiteX26" fmla="*/ 1461542 w 1876620"/>
                  <a:gd name="connsiteY26" fmla="*/ 1677373 h 2022186"/>
                  <a:gd name="connsiteX27" fmla="*/ 1508312 w 1876620"/>
                  <a:gd name="connsiteY27" fmla="*/ 1800103 h 2022186"/>
                  <a:gd name="connsiteX28" fmla="*/ 1590158 w 1876620"/>
                  <a:gd name="connsiteY28" fmla="*/ 1829325 h 2022186"/>
                  <a:gd name="connsiteX29" fmla="*/ 1590158 w 1876620"/>
                  <a:gd name="connsiteY29" fmla="*/ 1916989 h 2022186"/>
                  <a:gd name="connsiteX30" fmla="*/ 1426465 w 1876620"/>
                  <a:gd name="connsiteY30" fmla="*/ 1916989 h 2022186"/>
                  <a:gd name="connsiteX31" fmla="*/ 1368004 w 1876620"/>
                  <a:gd name="connsiteY31" fmla="*/ 1975432 h 2022186"/>
                  <a:gd name="connsiteX32" fmla="*/ 1309542 w 1876620"/>
                  <a:gd name="connsiteY32" fmla="*/ 2004653 h 2022186"/>
                  <a:gd name="connsiteX33" fmla="*/ 1023080 w 1876620"/>
                  <a:gd name="connsiteY33" fmla="*/ 2022186 h 2022186"/>
                  <a:gd name="connsiteX34" fmla="*/ 888618 w 1876620"/>
                  <a:gd name="connsiteY34" fmla="*/ 1911145 h 2022186"/>
                  <a:gd name="connsiteX35" fmla="*/ 853541 w 1876620"/>
                  <a:gd name="connsiteY35" fmla="*/ 1934522 h 2022186"/>
                  <a:gd name="connsiteX36" fmla="*/ 783387 w 1876620"/>
                  <a:gd name="connsiteY36" fmla="*/ 1922833 h 2022186"/>
                  <a:gd name="connsiteX37" fmla="*/ 754156 w 1876620"/>
                  <a:gd name="connsiteY37" fmla="*/ 1946210 h 2022186"/>
                  <a:gd name="connsiteX38" fmla="*/ 701540 w 1876620"/>
                  <a:gd name="connsiteY38" fmla="*/ 1922833 h 2022186"/>
                  <a:gd name="connsiteX39" fmla="*/ 643079 w 1876620"/>
                  <a:gd name="connsiteY39" fmla="*/ 1852702 h 2022186"/>
                  <a:gd name="connsiteX40" fmla="*/ 619694 w 1876620"/>
                  <a:gd name="connsiteY40" fmla="*/ 1794259 h 2022186"/>
                  <a:gd name="connsiteX41" fmla="*/ 543694 w 1876620"/>
                  <a:gd name="connsiteY41" fmla="*/ 1741660 h 2022186"/>
                  <a:gd name="connsiteX42" fmla="*/ 502771 w 1876620"/>
                  <a:gd name="connsiteY42" fmla="*/ 1653996 h 2022186"/>
                  <a:gd name="connsiteX43" fmla="*/ 385847 w 1876620"/>
                  <a:gd name="connsiteY43" fmla="*/ 1578020 h 2022186"/>
                  <a:gd name="connsiteX44" fmla="*/ 374155 w 1876620"/>
                  <a:gd name="connsiteY44" fmla="*/ 1519577 h 2022186"/>
                  <a:gd name="connsiteX45" fmla="*/ 307053 w 1876620"/>
                  <a:gd name="connsiteY45" fmla="*/ 1497217 h 2022186"/>
                  <a:gd name="connsiteX46" fmla="*/ 328596 w 1876620"/>
                  <a:gd name="connsiteY46" fmla="*/ 1432771 h 2022186"/>
                  <a:gd name="connsiteX47" fmla="*/ 393152 w 1876620"/>
                  <a:gd name="connsiteY47" fmla="*/ 1318058 h 2022186"/>
                  <a:gd name="connsiteX48" fmla="*/ 490361 w 1876620"/>
                  <a:gd name="connsiteY48" fmla="*/ 1332238 h 2022186"/>
                  <a:gd name="connsiteX49" fmla="*/ 526955 w 1876620"/>
                  <a:gd name="connsiteY49" fmla="*/ 1389685 h 2022186"/>
                  <a:gd name="connsiteX50" fmla="*/ 695851 w 1876620"/>
                  <a:gd name="connsiteY50" fmla="*/ 1367688 h 2022186"/>
                  <a:gd name="connsiteX51" fmla="*/ 709738 w 1876620"/>
                  <a:gd name="connsiteY51" fmla="*/ 1407501 h 2022186"/>
                  <a:gd name="connsiteX52" fmla="*/ 780111 w 1876620"/>
                  <a:gd name="connsiteY52" fmla="*/ 1403684 h 2022186"/>
                  <a:gd name="connsiteX53" fmla="*/ 830405 w 1876620"/>
                  <a:gd name="connsiteY53" fmla="*/ 1358053 h 2022186"/>
                  <a:gd name="connsiteX54" fmla="*/ 883325 w 1876620"/>
                  <a:gd name="connsiteY54" fmla="*/ 1356053 h 2022186"/>
                  <a:gd name="connsiteX55" fmla="*/ 882012 w 1876620"/>
                  <a:gd name="connsiteY55" fmla="*/ 1322422 h 2022186"/>
                  <a:gd name="connsiteX56" fmla="*/ 933806 w 1876620"/>
                  <a:gd name="connsiteY56" fmla="*/ 1301697 h 2022186"/>
                  <a:gd name="connsiteX57" fmla="*/ 1044527 w 1876620"/>
                  <a:gd name="connsiteY57" fmla="*/ 1374415 h 2022186"/>
                  <a:gd name="connsiteX58" fmla="*/ 1166695 w 1876620"/>
                  <a:gd name="connsiteY58" fmla="*/ 1232797 h 2022186"/>
                  <a:gd name="connsiteX59" fmla="*/ 1172512 w 1876620"/>
                  <a:gd name="connsiteY59" fmla="*/ 1138264 h 2022186"/>
                  <a:gd name="connsiteX60" fmla="*/ 1211546 w 1876620"/>
                  <a:gd name="connsiteY60" fmla="*/ 1129538 h 2022186"/>
                  <a:gd name="connsiteX61" fmla="*/ 1219803 w 1876620"/>
                  <a:gd name="connsiteY61" fmla="*/ 1091179 h 2022186"/>
                  <a:gd name="connsiteX62" fmla="*/ 1223334 w 1876620"/>
                  <a:gd name="connsiteY62" fmla="*/ 1084797 h 2022186"/>
                  <a:gd name="connsiteX63" fmla="*/ 1535504 w 1876620"/>
                  <a:gd name="connsiteY63" fmla="*/ 1060208 h 2022186"/>
                  <a:gd name="connsiteX64" fmla="*/ 1496619 w 1876620"/>
                  <a:gd name="connsiteY64" fmla="*/ 1104633 h 2022186"/>
                  <a:gd name="connsiteX65" fmla="*/ 1494361 w 1876620"/>
                  <a:gd name="connsiteY65" fmla="*/ 1115921 h 2022186"/>
                  <a:gd name="connsiteX66" fmla="*/ 1496605 w 1876620"/>
                  <a:gd name="connsiteY66" fmla="*/ 1104632 h 2022186"/>
                  <a:gd name="connsiteX67" fmla="*/ 1535504 w 1876620"/>
                  <a:gd name="connsiteY67" fmla="*/ 1060208 h 2022186"/>
                  <a:gd name="connsiteX68" fmla="*/ 47245 w 1876620"/>
                  <a:gd name="connsiteY68" fmla="*/ 990121 h 2022186"/>
                  <a:gd name="connsiteX69" fmla="*/ 58551 w 1876620"/>
                  <a:gd name="connsiteY69" fmla="*/ 1046276 h 2022186"/>
                  <a:gd name="connsiteX70" fmla="*/ 70524 w 1876620"/>
                  <a:gd name="connsiteY70" fmla="*/ 1069101 h 2022186"/>
                  <a:gd name="connsiteX71" fmla="*/ 58462 w 1876620"/>
                  <a:gd name="connsiteY71" fmla="*/ 1046190 h 2022186"/>
                  <a:gd name="connsiteX72" fmla="*/ 47245 w 1876620"/>
                  <a:gd name="connsiteY72" fmla="*/ 990121 h 2022186"/>
                  <a:gd name="connsiteX73" fmla="*/ 46728 w 1876620"/>
                  <a:gd name="connsiteY73" fmla="*/ 987556 h 2022186"/>
                  <a:gd name="connsiteX74" fmla="*/ 46767 w 1876620"/>
                  <a:gd name="connsiteY74" fmla="*/ 987748 h 2022186"/>
                  <a:gd name="connsiteX75" fmla="*/ 0 w 1876620"/>
                  <a:gd name="connsiteY75" fmla="*/ 993592 h 2022186"/>
                  <a:gd name="connsiteX76" fmla="*/ 0 w 1876620"/>
                  <a:gd name="connsiteY76" fmla="*/ 993374 h 2022186"/>
                  <a:gd name="connsiteX77" fmla="*/ 46728 w 1876620"/>
                  <a:gd name="connsiteY77" fmla="*/ 987556 h 2022186"/>
                  <a:gd name="connsiteX78" fmla="*/ 29250 w 1876620"/>
                  <a:gd name="connsiteY78" fmla="*/ 853304 h 2022186"/>
                  <a:gd name="connsiteX79" fmla="*/ 16836 w 1876620"/>
                  <a:gd name="connsiteY79" fmla="*/ 897937 h 2022186"/>
                  <a:gd name="connsiteX80" fmla="*/ 29231 w 1876620"/>
                  <a:gd name="connsiteY80" fmla="*/ 853329 h 2022186"/>
                  <a:gd name="connsiteX81" fmla="*/ 29250 w 1876620"/>
                  <a:gd name="connsiteY81" fmla="*/ 853304 h 2022186"/>
                  <a:gd name="connsiteX82" fmla="*/ 1650158 w 1876620"/>
                  <a:gd name="connsiteY82" fmla="*/ 764124 h 2022186"/>
                  <a:gd name="connsiteX83" fmla="*/ 1654466 w 1876620"/>
                  <a:gd name="connsiteY83" fmla="*/ 841640 h 2022186"/>
                  <a:gd name="connsiteX84" fmla="*/ 1619389 w 1876620"/>
                  <a:gd name="connsiteY84" fmla="*/ 964370 h 2022186"/>
                  <a:gd name="connsiteX85" fmla="*/ 1619352 w 1876620"/>
                  <a:gd name="connsiteY85" fmla="*/ 964412 h 2022186"/>
                  <a:gd name="connsiteX86" fmla="*/ 1654428 w 1876620"/>
                  <a:gd name="connsiteY86" fmla="*/ 841394 h 2022186"/>
                  <a:gd name="connsiteX87" fmla="*/ 1650158 w 1876620"/>
                  <a:gd name="connsiteY87" fmla="*/ 764124 h 2022186"/>
                  <a:gd name="connsiteX88" fmla="*/ 193630 w 1876620"/>
                  <a:gd name="connsiteY88" fmla="*/ 638659 h 2022186"/>
                  <a:gd name="connsiteX89" fmla="*/ 122731 w 1876620"/>
                  <a:gd name="connsiteY89" fmla="*/ 649056 h 2022186"/>
                  <a:gd name="connsiteX90" fmla="*/ 106904 w 1876620"/>
                  <a:gd name="connsiteY90" fmla="*/ 701648 h 2022186"/>
                  <a:gd name="connsiteX91" fmla="*/ 122770 w 1876620"/>
                  <a:gd name="connsiteY91" fmla="*/ 648779 h 2022186"/>
                  <a:gd name="connsiteX92" fmla="*/ 193630 w 1876620"/>
                  <a:gd name="connsiteY92" fmla="*/ 638659 h 2022186"/>
                  <a:gd name="connsiteX93" fmla="*/ 1680264 w 1876620"/>
                  <a:gd name="connsiteY93" fmla="*/ 609906 h 2022186"/>
                  <a:gd name="connsiteX94" fmla="*/ 1648627 w 1876620"/>
                  <a:gd name="connsiteY94" fmla="*/ 736415 h 2022186"/>
                  <a:gd name="connsiteX95" fmla="*/ 1648611 w 1876620"/>
                  <a:gd name="connsiteY95" fmla="*/ 736135 h 2022186"/>
                  <a:gd name="connsiteX96" fmla="*/ 1680264 w 1876620"/>
                  <a:gd name="connsiteY96" fmla="*/ 609906 h 2022186"/>
                  <a:gd name="connsiteX97" fmla="*/ 1876578 w 1876620"/>
                  <a:gd name="connsiteY97" fmla="*/ 362375 h 2022186"/>
                  <a:gd name="connsiteX98" fmla="*/ 1876620 w 1876620"/>
                  <a:gd name="connsiteY98" fmla="*/ 362409 h 2022186"/>
                  <a:gd name="connsiteX99" fmla="*/ 1871955 w 1876620"/>
                  <a:gd name="connsiteY99" fmla="*/ 383396 h 2022186"/>
                  <a:gd name="connsiteX100" fmla="*/ 1876578 w 1876620"/>
                  <a:gd name="connsiteY100" fmla="*/ 362375 h 2022186"/>
                  <a:gd name="connsiteX101" fmla="*/ 356558 w 1876620"/>
                  <a:gd name="connsiteY101" fmla="*/ 122796 h 2022186"/>
                  <a:gd name="connsiteX102" fmla="*/ 356558 w 1876620"/>
                  <a:gd name="connsiteY102" fmla="*/ 122943 h 2022186"/>
                  <a:gd name="connsiteX103" fmla="*/ 245539 w 1876620"/>
                  <a:gd name="connsiteY103" fmla="*/ 128938 h 2022186"/>
                  <a:gd name="connsiteX104" fmla="*/ 245539 w 1876620"/>
                  <a:gd name="connsiteY104" fmla="*/ 128637 h 2022186"/>
                  <a:gd name="connsiteX105" fmla="*/ 356558 w 1876620"/>
                  <a:gd name="connsiteY105" fmla="*/ 122796 h 2022186"/>
                  <a:gd name="connsiteX106" fmla="*/ 1736258 w 1876620"/>
                  <a:gd name="connsiteY106" fmla="*/ 0 h 2022186"/>
                  <a:gd name="connsiteX107" fmla="*/ 1736312 w 1876620"/>
                  <a:gd name="connsiteY107" fmla="*/ 63 h 2022186"/>
                  <a:gd name="connsiteX108" fmla="*/ 1745273 w 1876620"/>
                  <a:gd name="connsiteY108" fmla="*/ 134433 h 2022186"/>
                  <a:gd name="connsiteX109" fmla="*/ 1736258 w 1876620"/>
                  <a:gd name="connsiteY109" fmla="*/ 0 h 2022186"/>
                  <a:gd name="connsiteX0" fmla="*/ 187078 w 1876620"/>
                  <a:gd name="connsiteY0" fmla="*/ 1291611 h 2022123"/>
                  <a:gd name="connsiteX1" fmla="*/ 187099 w 1876620"/>
                  <a:gd name="connsiteY1" fmla="*/ 1291635 h 2022123"/>
                  <a:gd name="connsiteX2" fmla="*/ 187099 w 1876620"/>
                  <a:gd name="connsiteY2" fmla="*/ 1425981 h 2022123"/>
                  <a:gd name="connsiteX3" fmla="*/ 257285 w 1876620"/>
                  <a:gd name="connsiteY3" fmla="*/ 1455068 h 2022123"/>
                  <a:gd name="connsiteX4" fmla="*/ 266370 w 1876620"/>
                  <a:gd name="connsiteY4" fmla="*/ 1478066 h 2022123"/>
                  <a:gd name="connsiteX5" fmla="*/ 257232 w 1876620"/>
                  <a:gd name="connsiteY5" fmla="*/ 1455227 h 2022123"/>
                  <a:gd name="connsiteX6" fmla="*/ 187078 w 1876620"/>
                  <a:gd name="connsiteY6" fmla="*/ 1426006 h 2022123"/>
                  <a:gd name="connsiteX7" fmla="*/ 187078 w 1876620"/>
                  <a:gd name="connsiteY7" fmla="*/ 1291611 h 2022123"/>
                  <a:gd name="connsiteX8" fmla="*/ 116822 w 1876620"/>
                  <a:gd name="connsiteY8" fmla="*/ 1157296 h 2022123"/>
                  <a:gd name="connsiteX9" fmla="*/ 116914 w 1876620"/>
                  <a:gd name="connsiteY9" fmla="*/ 1157471 h 2022123"/>
                  <a:gd name="connsiteX10" fmla="*/ 93566 w 1876620"/>
                  <a:gd name="connsiteY10" fmla="*/ 1186421 h 2022123"/>
                  <a:gd name="connsiteX11" fmla="*/ 93539 w 1876620"/>
                  <a:gd name="connsiteY11" fmla="*/ 1186390 h 2022123"/>
                  <a:gd name="connsiteX12" fmla="*/ 116822 w 1876620"/>
                  <a:gd name="connsiteY12" fmla="*/ 1157296 h 2022123"/>
                  <a:gd name="connsiteX13" fmla="*/ 1223334 w 1876620"/>
                  <a:gd name="connsiteY13" fmla="*/ 1084734 h 2022123"/>
                  <a:gd name="connsiteX14" fmla="*/ 1263341 w 1876620"/>
                  <a:gd name="connsiteY14" fmla="*/ 1085117 h 2022123"/>
                  <a:gd name="connsiteX15" fmla="*/ 1259025 w 1876620"/>
                  <a:gd name="connsiteY15" fmla="*/ 1285818 h 2022123"/>
                  <a:gd name="connsiteX16" fmla="*/ 1321891 w 1876620"/>
                  <a:gd name="connsiteY16" fmla="*/ 1291635 h 2022123"/>
                  <a:gd name="connsiteX17" fmla="*/ 1336154 w 1876620"/>
                  <a:gd name="connsiteY17" fmla="*/ 1386895 h 2022123"/>
                  <a:gd name="connsiteX18" fmla="*/ 1390200 w 1876620"/>
                  <a:gd name="connsiteY18" fmla="*/ 1379078 h 2022123"/>
                  <a:gd name="connsiteX19" fmla="*/ 1402172 w 1876620"/>
                  <a:gd name="connsiteY19" fmla="*/ 1255729 h 2022123"/>
                  <a:gd name="connsiteX20" fmla="*/ 1385542 w 1876620"/>
                  <a:gd name="connsiteY20" fmla="*/ 1455227 h 2022123"/>
                  <a:gd name="connsiteX21" fmla="*/ 1350465 w 1876620"/>
                  <a:gd name="connsiteY21" fmla="*/ 1484449 h 2022123"/>
                  <a:gd name="connsiteX22" fmla="*/ 1286157 w 1876620"/>
                  <a:gd name="connsiteY22" fmla="*/ 1484449 h 2022123"/>
                  <a:gd name="connsiteX23" fmla="*/ 1268619 w 1876620"/>
                  <a:gd name="connsiteY23" fmla="*/ 1542892 h 2022123"/>
                  <a:gd name="connsiteX24" fmla="*/ 1356311 w 1876620"/>
                  <a:gd name="connsiteY24" fmla="*/ 1577957 h 2022123"/>
                  <a:gd name="connsiteX25" fmla="*/ 1391388 w 1876620"/>
                  <a:gd name="connsiteY25" fmla="*/ 1636400 h 2022123"/>
                  <a:gd name="connsiteX26" fmla="*/ 1461542 w 1876620"/>
                  <a:gd name="connsiteY26" fmla="*/ 1677310 h 2022123"/>
                  <a:gd name="connsiteX27" fmla="*/ 1508312 w 1876620"/>
                  <a:gd name="connsiteY27" fmla="*/ 1800040 h 2022123"/>
                  <a:gd name="connsiteX28" fmla="*/ 1590158 w 1876620"/>
                  <a:gd name="connsiteY28" fmla="*/ 1829262 h 2022123"/>
                  <a:gd name="connsiteX29" fmla="*/ 1590158 w 1876620"/>
                  <a:gd name="connsiteY29" fmla="*/ 1916926 h 2022123"/>
                  <a:gd name="connsiteX30" fmla="*/ 1426465 w 1876620"/>
                  <a:gd name="connsiteY30" fmla="*/ 1916926 h 2022123"/>
                  <a:gd name="connsiteX31" fmla="*/ 1368004 w 1876620"/>
                  <a:gd name="connsiteY31" fmla="*/ 1975369 h 2022123"/>
                  <a:gd name="connsiteX32" fmla="*/ 1309542 w 1876620"/>
                  <a:gd name="connsiteY32" fmla="*/ 2004590 h 2022123"/>
                  <a:gd name="connsiteX33" fmla="*/ 1023080 w 1876620"/>
                  <a:gd name="connsiteY33" fmla="*/ 2022123 h 2022123"/>
                  <a:gd name="connsiteX34" fmla="*/ 888618 w 1876620"/>
                  <a:gd name="connsiteY34" fmla="*/ 1911082 h 2022123"/>
                  <a:gd name="connsiteX35" fmla="*/ 853541 w 1876620"/>
                  <a:gd name="connsiteY35" fmla="*/ 1934459 h 2022123"/>
                  <a:gd name="connsiteX36" fmla="*/ 783387 w 1876620"/>
                  <a:gd name="connsiteY36" fmla="*/ 1922770 h 2022123"/>
                  <a:gd name="connsiteX37" fmla="*/ 754156 w 1876620"/>
                  <a:gd name="connsiteY37" fmla="*/ 1946147 h 2022123"/>
                  <a:gd name="connsiteX38" fmla="*/ 701540 w 1876620"/>
                  <a:gd name="connsiteY38" fmla="*/ 1922770 h 2022123"/>
                  <a:gd name="connsiteX39" fmla="*/ 643079 w 1876620"/>
                  <a:gd name="connsiteY39" fmla="*/ 1852639 h 2022123"/>
                  <a:gd name="connsiteX40" fmla="*/ 619694 w 1876620"/>
                  <a:gd name="connsiteY40" fmla="*/ 1794196 h 2022123"/>
                  <a:gd name="connsiteX41" fmla="*/ 543694 w 1876620"/>
                  <a:gd name="connsiteY41" fmla="*/ 1741597 h 2022123"/>
                  <a:gd name="connsiteX42" fmla="*/ 502771 w 1876620"/>
                  <a:gd name="connsiteY42" fmla="*/ 1653933 h 2022123"/>
                  <a:gd name="connsiteX43" fmla="*/ 385847 w 1876620"/>
                  <a:gd name="connsiteY43" fmla="*/ 1577957 h 2022123"/>
                  <a:gd name="connsiteX44" fmla="*/ 374155 w 1876620"/>
                  <a:gd name="connsiteY44" fmla="*/ 1519514 h 2022123"/>
                  <a:gd name="connsiteX45" fmla="*/ 307053 w 1876620"/>
                  <a:gd name="connsiteY45" fmla="*/ 1497154 h 2022123"/>
                  <a:gd name="connsiteX46" fmla="*/ 328596 w 1876620"/>
                  <a:gd name="connsiteY46" fmla="*/ 1432708 h 2022123"/>
                  <a:gd name="connsiteX47" fmla="*/ 393152 w 1876620"/>
                  <a:gd name="connsiteY47" fmla="*/ 1317995 h 2022123"/>
                  <a:gd name="connsiteX48" fmla="*/ 490361 w 1876620"/>
                  <a:gd name="connsiteY48" fmla="*/ 1332175 h 2022123"/>
                  <a:gd name="connsiteX49" fmla="*/ 526955 w 1876620"/>
                  <a:gd name="connsiteY49" fmla="*/ 1389622 h 2022123"/>
                  <a:gd name="connsiteX50" fmla="*/ 695851 w 1876620"/>
                  <a:gd name="connsiteY50" fmla="*/ 1367625 h 2022123"/>
                  <a:gd name="connsiteX51" fmla="*/ 709738 w 1876620"/>
                  <a:gd name="connsiteY51" fmla="*/ 1407438 h 2022123"/>
                  <a:gd name="connsiteX52" fmla="*/ 780111 w 1876620"/>
                  <a:gd name="connsiteY52" fmla="*/ 1403621 h 2022123"/>
                  <a:gd name="connsiteX53" fmla="*/ 830405 w 1876620"/>
                  <a:gd name="connsiteY53" fmla="*/ 1357990 h 2022123"/>
                  <a:gd name="connsiteX54" fmla="*/ 883325 w 1876620"/>
                  <a:gd name="connsiteY54" fmla="*/ 1355990 h 2022123"/>
                  <a:gd name="connsiteX55" fmla="*/ 882012 w 1876620"/>
                  <a:gd name="connsiteY55" fmla="*/ 1322359 h 2022123"/>
                  <a:gd name="connsiteX56" fmla="*/ 933806 w 1876620"/>
                  <a:gd name="connsiteY56" fmla="*/ 1301634 h 2022123"/>
                  <a:gd name="connsiteX57" fmla="*/ 1044527 w 1876620"/>
                  <a:gd name="connsiteY57" fmla="*/ 1374352 h 2022123"/>
                  <a:gd name="connsiteX58" fmla="*/ 1166695 w 1876620"/>
                  <a:gd name="connsiteY58" fmla="*/ 1232734 h 2022123"/>
                  <a:gd name="connsiteX59" fmla="*/ 1172512 w 1876620"/>
                  <a:gd name="connsiteY59" fmla="*/ 1138201 h 2022123"/>
                  <a:gd name="connsiteX60" fmla="*/ 1211546 w 1876620"/>
                  <a:gd name="connsiteY60" fmla="*/ 1129475 h 2022123"/>
                  <a:gd name="connsiteX61" fmla="*/ 1219803 w 1876620"/>
                  <a:gd name="connsiteY61" fmla="*/ 1091116 h 2022123"/>
                  <a:gd name="connsiteX62" fmla="*/ 1223334 w 1876620"/>
                  <a:gd name="connsiteY62" fmla="*/ 1084734 h 2022123"/>
                  <a:gd name="connsiteX63" fmla="*/ 1535504 w 1876620"/>
                  <a:gd name="connsiteY63" fmla="*/ 1060145 h 2022123"/>
                  <a:gd name="connsiteX64" fmla="*/ 1496619 w 1876620"/>
                  <a:gd name="connsiteY64" fmla="*/ 1104570 h 2022123"/>
                  <a:gd name="connsiteX65" fmla="*/ 1494361 w 1876620"/>
                  <a:gd name="connsiteY65" fmla="*/ 1115858 h 2022123"/>
                  <a:gd name="connsiteX66" fmla="*/ 1496605 w 1876620"/>
                  <a:gd name="connsiteY66" fmla="*/ 1104569 h 2022123"/>
                  <a:gd name="connsiteX67" fmla="*/ 1535504 w 1876620"/>
                  <a:gd name="connsiteY67" fmla="*/ 1060145 h 2022123"/>
                  <a:gd name="connsiteX68" fmla="*/ 47245 w 1876620"/>
                  <a:gd name="connsiteY68" fmla="*/ 990058 h 2022123"/>
                  <a:gd name="connsiteX69" fmla="*/ 58551 w 1876620"/>
                  <a:gd name="connsiteY69" fmla="*/ 1046213 h 2022123"/>
                  <a:gd name="connsiteX70" fmla="*/ 70524 w 1876620"/>
                  <a:gd name="connsiteY70" fmla="*/ 1069038 h 2022123"/>
                  <a:gd name="connsiteX71" fmla="*/ 58462 w 1876620"/>
                  <a:gd name="connsiteY71" fmla="*/ 1046127 h 2022123"/>
                  <a:gd name="connsiteX72" fmla="*/ 47245 w 1876620"/>
                  <a:gd name="connsiteY72" fmla="*/ 990058 h 2022123"/>
                  <a:gd name="connsiteX73" fmla="*/ 46728 w 1876620"/>
                  <a:gd name="connsiteY73" fmla="*/ 987493 h 2022123"/>
                  <a:gd name="connsiteX74" fmla="*/ 46767 w 1876620"/>
                  <a:gd name="connsiteY74" fmla="*/ 987685 h 2022123"/>
                  <a:gd name="connsiteX75" fmla="*/ 0 w 1876620"/>
                  <a:gd name="connsiteY75" fmla="*/ 993529 h 2022123"/>
                  <a:gd name="connsiteX76" fmla="*/ 0 w 1876620"/>
                  <a:gd name="connsiteY76" fmla="*/ 993311 h 2022123"/>
                  <a:gd name="connsiteX77" fmla="*/ 46728 w 1876620"/>
                  <a:gd name="connsiteY77" fmla="*/ 987493 h 2022123"/>
                  <a:gd name="connsiteX78" fmla="*/ 29250 w 1876620"/>
                  <a:gd name="connsiteY78" fmla="*/ 853241 h 2022123"/>
                  <a:gd name="connsiteX79" fmla="*/ 16836 w 1876620"/>
                  <a:gd name="connsiteY79" fmla="*/ 897874 h 2022123"/>
                  <a:gd name="connsiteX80" fmla="*/ 29231 w 1876620"/>
                  <a:gd name="connsiteY80" fmla="*/ 853266 h 2022123"/>
                  <a:gd name="connsiteX81" fmla="*/ 29250 w 1876620"/>
                  <a:gd name="connsiteY81" fmla="*/ 853241 h 2022123"/>
                  <a:gd name="connsiteX82" fmla="*/ 1650158 w 1876620"/>
                  <a:gd name="connsiteY82" fmla="*/ 764061 h 2022123"/>
                  <a:gd name="connsiteX83" fmla="*/ 1654466 w 1876620"/>
                  <a:gd name="connsiteY83" fmla="*/ 841577 h 2022123"/>
                  <a:gd name="connsiteX84" fmla="*/ 1619389 w 1876620"/>
                  <a:gd name="connsiteY84" fmla="*/ 964307 h 2022123"/>
                  <a:gd name="connsiteX85" fmla="*/ 1619352 w 1876620"/>
                  <a:gd name="connsiteY85" fmla="*/ 964349 h 2022123"/>
                  <a:gd name="connsiteX86" fmla="*/ 1654428 w 1876620"/>
                  <a:gd name="connsiteY86" fmla="*/ 841331 h 2022123"/>
                  <a:gd name="connsiteX87" fmla="*/ 1650158 w 1876620"/>
                  <a:gd name="connsiteY87" fmla="*/ 764061 h 2022123"/>
                  <a:gd name="connsiteX88" fmla="*/ 193630 w 1876620"/>
                  <a:gd name="connsiteY88" fmla="*/ 638596 h 2022123"/>
                  <a:gd name="connsiteX89" fmla="*/ 122731 w 1876620"/>
                  <a:gd name="connsiteY89" fmla="*/ 648993 h 2022123"/>
                  <a:gd name="connsiteX90" fmla="*/ 106904 w 1876620"/>
                  <a:gd name="connsiteY90" fmla="*/ 701585 h 2022123"/>
                  <a:gd name="connsiteX91" fmla="*/ 122770 w 1876620"/>
                  <a:gd name="connsiteY91" fmla="*/ 648716 h 2022123"/>
                  <a:gd name="connsiteX92" fmla="*/ 193630 w 1876620"/>
                  <a:gd name="connsiteY92" fmla="*/ 638596 h 2022123"/>
                  <a:gd name="connsiteX93" fmla="*/ 1680264 w 1876620"/>
                  <a:gd name="connsiteY93" fmla="*/ 609843 h 2022123"/>
                  <a:gd name="connsiteX94" fmla="*/ 1648627 w 1876620"/>
                  <a:gd name="connsiteY94" fmla="*/ 736352 h 2022123"/>
                  <a:gd name="connsiteX95" fmla="*/ 1648611 w 1876620"/>
                  <a:gd name="connsiteY95" fmla="*/ 736072 h 2022123"/>
                  <a:gd name="connsiteX96" fmla="*/ 1680264 w 1876620"/>
                  <a:gd name="connsiteY96" fmla="*/ 609843 h 2022123"/>
                  <a:gd name="connsiteX97" fmla="*/ 1876578 w 1876620"/>
                  <a:gd name="connsiteY97" fmla="*/ 362312 h 2022123"/>
                  <a:gd name="connsiteX98" fmla="*/ 1876620 w 1876620"/>
                  <a:gd name="connsiteY98" fmla="*/ 362346 h 2022123"/>
                  <a:gd name="connsiteX99" fmla="*/ 1871955 w 1876620"/>
                  <a:gd name="connsiteY99" fmla="*/ 383333 h 2022123"/>
                  <a:gd name="connsiteX100" fmla="*/ 1876578 w 1876620"/>
                  <a:gd name="connsiteY100" fmla="*/ 362312 h 2022123"/>
                  <a:gd name="connsiteX101" fmla="*/ 356558 w 1876620"/>
                  <a:gd name="connsiteY101" fmla="*/ 122733 h 2022123"/>
                  <a:gd name="connsiteX102" fmla="*/ 356558 w 1876620"/>
                  <a:gd name="connsiteY102" fmla="*/ 122880 h 2022123"/>
                  <a:gd name="connsiteX103" fmla="*/ 245539 w 1876620"/>
                  <a:gd name="connsiteY103" fmla="*/ 128875 h 2022123"/>
                  <a:gd name="connsiteX104" fmla="*/ 245539 w 1876620"/>
                  <a:gd name="connsiteY104" fmla="*/ 128574 h 2022123"/>
                  <a:gd name="connsiteX105" fmla="*/ 356558 w 1876620"/>
                  <a:gd name="connsiteY105" fmla="*/ 122733 h 2022123"/>
                  <a:gd name="connsiteX106" fmla="*/ 1745273 w 1876620"/>
                  <a:gd name="connsiteY106" fmla="*/ 134370 h 2022123"/>
                  <a:gd name="connsiteX107" fmla="*/ 1736312 w 1876620"/>
                  <a:gd name="connsiteY107" fmla="*/ 0 h 2022123"/>
                  <a:gd name="connsiteX108" fmla="*/ 1745273 w 1876620"/>
                  <a:gd name="connsiteY108" fmla="*/ 134370 h 2022123"/>
                  <a:gd name="connsiteX0" fmla="*/ 187078 w 1876620"/>
                  <a:gd name="connsiteY0" fmla="*/ 1168878 h 1899390"/>
                  <a:gd name="connsiteX1" fmla="*/ 187099 w 1876620"/>
                  <a:gd name="connsiteY1" fmla="*/ 1168902 h 1899390"/>
                  <a:gd name="connsiteX2" fmla="*/ 187099 w 1876620"/>
                  <a:gd name="connsiteY2" fmla="*/ 1303248 h 1899390"/>
                  <a:gd name="connsiteX3" fmla="*/ 257285 w 1876620"/>
                  <a:gd name="connsiteY3" fmla="*/ 1332335 h 1899390"/>
                  <a:gd name="connsiteX4" fmla="*/ 266370 w 1876620"/>
                  <a:gd name="connsiteY4" fmla="*/ 1355333 h 1899390"/>
                  <a:gd name="connsiteX5" fmla="*/ 257232 w 1876620"/>
                  <a:gd name="connsiteY5" fmla="*/ 1332494 h 1899390"/>
                  <a:gd name="connsiteX6" fmla="*/ 187078 w 1876620"/>
                  <a:gd name="connsiteY6" fmla="*/ 1303273 h 1899390"/>
                  <a:gd name="connsiteX7" fmla="*/ 187078 w 1876620"/>
                  <a:gd name="connsiteY7" fmla="*/ 1168878 h 1899390"/>
                  <a:gd name="connsiteX8" fmla="*/ 116822 w 1876620"/>
                  <a:gd name="connsiteY8" fmla="*/ 1034563 h 1899390"/>
                  <a:gd name="connsiteX9" fmla="*/ 116914 w 1876620"/>
                  <a:gd name="connsiteY9" fmla="*/ 1034738 h 1899390"/>
                  <a:gd name="connsiteX10" fmla="*/ 93566 w 1876620"/>
                  <a:gd name="connsiteY10" fmla="*/ 1063688 h 1899390"/>
                  <a:gd name="connsiteX11" fmla="*/ 93539 w 1876620"/>
                  <a:gd name="connsiteY11" fmla="*/ 1063657 h 1899390"/>
                  <a:gd name="connsiteX12" fmla="*/ 116822 w 1876620"/>
                  <a:gd name="connsiteY12" fmla="*/ 1034563 h 1899390"/>
                  <a:gd name="connsiteX13" fmla="*/ 1223334 w 1876620"/>
                  <a:gd name="connsiteY13" fmla="*/ 962001 h 1899390"/>
                  <a:gd name="connsiteX14" fmla="*/ 1263341 w 1876620"/>
                  <a:gd name="connsiteY14" fmla="*/ 962384 h 1899390"/>
                  <a:gd name="connsiteX15" fmla="*/ 1259025 w 1876620"/>
                  <a:gd name="connsiteY15" fmla="*/ 1163085 h 1899390"/>
                  <a:gd name="connsiteX16" fmla="*/ 1321891 w 1876620"/>
                  <a:gd name="connsiteY16" fmla="*/ 1168902 h 1899390"/>
                  <a:gd name="connsiteX17" fmla="*/ 1336154 w 1876620"/>
                  <a:gd name="connsiteY17" fmla="*/ 1264162 h 1899390"/>
                  <a:gd name="connsiteX18" fmla="*/ 1390200 w 1876620"/>
                  <a:gd name="connsiteY18" fmla="*/ 1256345 h 1899390"/>
                  <a:gd name="connsiteX19" fmla="*/ 1402172 w 1876620"/>
                  <a:gd name="connsiteY19" fmla="*/ 1132996 h 1899390"/>
                  <a:gd name="connsiteX20" fmla="*/ 1385542 w 1876620"/>
                  <a:gd name="connsiteY20" fmla="*/ 1332494 h 1899390"/>
                  <a:gd name="connsiteX21" fmla="*/ 1350465 w 1876620"/>
                  <a:gd name="connsiteY21" fmla="*/ 1361716 h 1899390"/>
                  <a:gd name="connsiteX22" fmla="*/ 1286157 w 1876620"/>
                  <a:gd name="connsiteY22" fmla="*/ 1361716 h 1899390"/>
                  <a:gd name="connsiteX23" fmla="*/ 1268619 w 1876620"/>
                  <a:gd name="connsiteY23" fmla="*/ 1420159 h 1899390"/>
                  <a:gd name="connsiteX24" fmla="*/ 1356311 w 1876620"/>
                  <a:gd name="connsiteY24" fmla="*/ 1455224 h 1899390"/>
                  <a:gd name="connsiteX25" fmla="*/ 1391388 w 1876620"/>
                  <a:gd name="connsiteY25" fmla="*/ 1513667 h 1899390"/>
                  <a:gd name="connsiteX26" fmla="*/ 1461542 w 1876620"/>
                  <a:gd name="connsiteY26" fmla="*/ 1554577 h 1899390"/>
                  <a:gd name="connsiteX27" fmla="*/ 1508312 w 1876620"/>
                  <a:gd name="connsiteY27" fmla="*/ 1677307 h 1899390"/>
                  <a:gd name="connsiteX28" fmla="*/ 1590158 w 1876620"/>
                  <a:gd name="connsiteY28" fmla="*/ 1706529 h 1899390"/>
                  <a:gd name="connsiteX29" fmla="*/ 1590158 w 1876620"/>
                  <a:gd name="connsiteY29" fmla="*/ 1794193 h 1899390"/>
                  <a:gd name="connsiteX30" fmla="*/ 1426465 w 1876620"/>
                  <a:gd name="connsiteY30" fmla="*/ 1794193 h 1899390"/>
                  <a:gd name="connsiteX31" fmla="*/ 1368004 w 1876620"/>
                  <a:gd name="connsiteY31" fmla="*/ 1852636 h 1899390"/>
                  <a:gd name="connsiteX32" fmla="*/ 1309542 w 1876620"/>
                  <a:gd name="connsiteY32" fmla="*/ 1881857 h 1899390"/>
                  <a:gd name="connsiteX33" fmla="*/ 1023080 w 1876620"/>
                  <a:gd name="connsiteY33" fmla="*/ 1899390 h 1899390"/>
                  <a:gd name="connsiteX34" fmla="*/ 888618 w 1876620"/>
                  <a:gd name="connsiteY34" fmla="*/ 1788349 h 1899390"/>
                  <a:gd name="connsiteX35" fmla="*/ 853541 w 1876620"/>
                  <a:gd name="connsiteY35" fmla="*/ 1811726 h 1899390"/>
                  <a:gd name="connsiteX36" fmla="*/ 783387 w 1876620"/>
                  <a:gd name="connsiteY36" fmla="*/ 1800037 h 1899390"/>
                  <a:gd name="connsiteX37" fmla="*/ 754156 w 1876620"/>
                  <a:gd name="connsiteY37" fmla="*/ 1823414 h 1899390"/>
                  <a:gd name="connsiteX38" fmla="*/ 701540 w 1876620"/>
                  <a:gd name="connsiteY38" fmla="*/ 1800037 h 1899390"/>
                  <a:gd name="connsiteX39" fmla="*/ 643079 w 1876620"/>
                  <a:gd name="connsiteY39" fmla="*/ 1729906 h 1899390"/>
                  <a:gd name="connsiteX40" fmla="*/ 619694 w 1876620"/>
                  <a:gd name="connsiteY40" fmla="*/ 1671463 h 1899390"/>
                  <a:gd name="connsiteX41" fmla="*/ 543694 w 1876620"/>
                  <a:gd name="connsiteY41" fmla="*/ 1618864 h 1899390"/>
                  <a:gd name="connsiteX42" fmla="*/ 502771 w 1876620"/>
                  <a:gd name="connsiteY42" fmla="*/ 1531200 h 1899390"/>
                  <a:gd name="connsiteX43" fmla="*/ 385847 w 1876620"/>
                  <a:gd name="connsiteY43" fmla="*/ 1455224 h 1899390"/>
                  <a:gd name="connsiteX44" fmla="*/ 374155 w 1876620"/>
                  <a:gd name="connsiteY44" fmla="*/ 1396781 h 1899390"/>
                  <a:gd name="connsiteX45" fmla="*/ 307053 w 1876620"/>
                  <a:gd name="connsiteY45" fmla="*/ 1374421 h 1899390"/>
                  <a:gd name="connsiteX46" fmla="*/ 328596 w 1876620"/>
                  <a:gd name="connsiteY46" fmla="*/ 1309975 h 1899390"/>
                  <a:gd name="connsiteX47" fmla="*/ 393152 w 1876620"/>
                  <a:gd name="connsiteY47" fmla="*/ 1195262 h 1899390"/>
                  <a:gd name="connsiteX48" fmla="*/ 490361 w 1876620"/>
                  <a:gd name="connsiteY48" fmla="*/ 1209442 h 1899390"/>
                  <a:gd name="connsiteX49" fmla="*/ 526955 w 1876620"/>
                  <a:gd name="connsiteY49" fmla="*/ 1266889 h 1899390"/>
                  <a:gd name="connsiteX50" fmla="*/ 695851 w 1876620"/>
                  <a:gd name="connsiteY50" fmla="*/ 1244892 h 1899390"/>
                  <a:gd name="connsiteX51" fmla="*/ 709738 w 1876620"/>
                  <a:gd name="connsiteY51" fmla="*/ 1284705 h 1899390"/>
                  <a:gd name="connsiteX52" fmla="*/ 780111 w 1876620"/>
                  <a:gd name="connsiteY52" fmla="*/ 1280888 h 1899390"/>
                  <a:gd name="connsiteX53" fmla="*/ 830405 w 1876620"/>
                  <a:gd name="connsiteY53" fmla="*/ 1235257 h 1899390"/>
                  <a:gd name="connsiteX54" fmla="*/ 883325 w 1876620"/>
                  <a:gd name="connsiteY54" fmla="*/ 1233257 h 1899390"/>
                  <a:gd name="connsiteX55" fmla="*/ 882012 w 1876620"/>
                  <a:gd name="connsiteY55" fmla="*/ 1199626 h 1899390"/>
                  <a:gd name="connsiteX56" fmla="*/ 933806 w 1876620"/>
                  <a:gd name="connsiteY56" fmla="*/ 1178901 h 1899390"/>
                  <a:gd name="connsiteX57" fmla="*/ 1044527 w 1876620"/>
                  <a:gd name="connsiteY57" fmla="*/ 1251619 h 1899390"/>
                  <a:gd name="connsiteX58" fmla="*/ 1166695 w 1876620"/>
                  <a:gd name="connsiteY58" fmla="*/ 1110001 h 1899390"/>
                  <a:gd name="connsiteX59" fmla="*/ 1172512 w 1876620"/>
                  <a:gd name="connsiteY59" fmla="*/ 1015468 h 1899390"/>
                  <a:gd name="connsiteX60" fmla="*/ 1211546 w 1876620"/>
                  <a:gd name="connsiteY60" fmla="*/ 1006742 h 1899390"/>
                  <a:gd name="connsiteX61" fmla="*/ 1219803 w 1876620"/>
                  <a:gd name="connsiteY61" fmla="*/ 968383 h 1899390"/>
                  <a:gd name="connsiteX62" fmla="*/ 1223334 w 1876620"/>
                  <a:gd name="connsiteY62" fmla="*/ 962001 h 1899390"/>
                  <a:gd name="connsiteX63" fmla="*/ 1535504 w 1876620"/>
                  <a:gd name="connsiteY63" fmla="*/ 937412 h 1899390"/>
                  <a:gd name="connsiteX64" fmla="*/ 1496619 w 1876620"/>
                  <a:gd name="connsiteY64" fmla="*/ 981837 h 1899390"/>
                  <a:gd name="connsiteX65" fmla="*/ 1494361 w 1876620"/>
                  <a:gd name="connsiteY65" fmla="*/ 993125 h 1899390"/>
                  <a:gd name="connsiteX66" fmla="*/ 1496605 w 1876620"/>
                  <a:gd name="connsiteY66" fmla="*/ 981836 h 1899390"/>
                  <a:gd name="connsiteX67" fmla="*/ 1535504 w 1876620"/>
                  <a:gd name="connsiteY67" fmla="*/ 937412 h 1899390"/>
                  <a:gd name="connsiteX68" fmla="*/ 47245 w 1876620"/>
                  <a:gd name="connsiteY68" fmla="*/ 867325 h 1899390"/>
                  <a:gd name="connsiteX69" fmla="*/ 58551 w 1876620"/>
                  <a:gd name="connsiteY69" fmla="*/ 923480 h 1899390"/>
                  <a:gd name="connsiteX70" fmla="*/ 70524 w 1876620"/>
                  <a:gd name="connsiteY70" fmla="*/ 946305 h 1899390"/>
                  <a:gd name="connsiteX71" fmla="*/ 58462 w 1876620"/>
                  <a:gd name="connsiteY71" fmla="*/ 923394 h 1899390"/>
                  <a:gd name="connsiteX72" fmla="*/ 47245 w 1876620"/>
                  <a:gd name="connsiteY72" fmla="*/ 867325 h 1899390"/>
                  <a:gd name="connsiteX73" fmla="*/ 46728 w 1876620"/>
                  <a:gd name="connsiteY73" fmla="*/ 864760 h 1899390"/>
                  <a:gd name="connsiteX74" fmla="*/ 46767 w 1876620"/>
                  <a:gd name="connsiteY74" fmla="*/ 864952 h 1899390"/>
                  <a:gd name="connsiteX75" fmla="*/ 0 w 1876620"/>
                  <a:gd name="connsiteY75" fmla="*/ 870796 h 1899390"/>
                  <a:gd name="connsiteX76" fmla="*/ 0 w 1876620"/>
                  <a:gd name="connsiteY76" fmla="*/ 870578 h 1899390"/>
                  <a:gd name="connsiteX77" fmla="*/ 46728 w 1876620"/>
                  <a:gd name="connsiteY77" fmla="*/ 864760 h 1899390"/>
                  <a:gd name="connsiteX78" fmla="*/ 29250 w 1876620"/>
                  <a:gd name="connsiteY78" fmla="*/ 730508 h 1899390"/>
                  <a:gd name="connsiteX79" fmla="*/ 16836 w 1876620"/>
                  <a:gd name="connsiteY79" fmla="*/ 775141 h 1899390"/>
                  <a:gd name="connsiteX80" fmla="*/ 29231 w 1876620"/>
                  <a:gd name="connsiteY80" fmla="*/ 730533 h 1899390"/>
                  <a:gd name="connsiteX81" fmla="*/ 29250 w 1876620"/>
                  <a:gd name="connsiteY81" fmla="*/ 730508 h 1899390"/>
                  <a:gd name="connsiteX82" fmla="*/ 1650158 w 1876620"/>
                  <a:gd name="connsiteY82" fmla="*/ 641328 h 1899390"/>
                  <a:gd name="connsiteX83" fmla="*/ 1654466 w 1876620"/>
                  <a:gd name="connsiteY83" fmla="*/ 718844 h 1899390"/>
                  <a:gd name="connsiteX84" fmla="*/ 1619389 w 1876620"/>
                  <a:gd name="connsiteY84" fmla="*/ 841574 h 1899390"/>
                  <a:gd name="connsiteX85" fmla="*/ 1619352 w 1876620"/>
                  <a:gd name="connsiteY85" fmla="*/ 841616 h 1899390"/>
                  <a:gd name="connsiteX86" fmla="*/ 1654428 w 1876620"/>
                  <a:gd name="connsiteY86" fmla="*/ 718598 h 1899390"/>
                  <a:gd name="connsiteX87" fmla="*/ 1650158 w 1876620"/>
                  <a:gd name="connsiteY87" fmla="*/ 641328 h 1899390"/>
                  <a:gd name="connsiteX88" fmla="*/ 193630 w 1876620"/>
                  <a:gd name="connsiteY88" fmla="*/ 515863 h 1899390"/>
                  <a:gd name="connsiteX89" fmla="*/ 122731 w 1876620"/>
                  <a:gd name="connsiteY89" fmla="*/ 526260 h 1899390"/>
                  <a:gd name="connsiteX90" fmla="*/ 106904 w 1876620"/>
                  <a:gd name="connsiteY90" fmla="*/ 578852 h 1899390"/>
                  <a:gd name="connsiteX91" fmla="*/ 122770 w 1876620"/>
                  <a:gd name="connsiteY91" fmla="*/ 525983 h 1899390"/>
                  <a:gd name="connsiteX92" fmla="*/ 193630 w 1876620"/>
                  <a:gd name="connsiteY92" fmla="*/ 515863 h 1899390"/>
                  <a:gd name="connsiteX93" fmla="*/ 1680264 w 1876620"/>
                  <a:gd name="connsiteY93" fmla="*/ 487110 h 1899390"/>
                  <a:gd name="connsiteX94" fmla="*/ 1648627 w 1876620"/>
                  <a:gd name="connsiteY94" fmla="*/ 613619 h 1899390"/>
                  <a:gd name="connsiteX95" fmla="*/ 1648611 w 1876620"/>
                  <a:gd name="connsiteY95" fmla="*/ 613339 h 1899390"/>
                  <a:gd name="connsiteX96" fmla="*/ 1680264 w 1876620"/>
                  <a:gd name="connsiteY96" fmla="*/ 487110 h 1899390"/>
                  <a:gd name="connsiteX97" fmla="*/ 1876578 w 1876620"/>
                  <a:gd name="connsiteY97" fmla="*/ 239579 h 1899390"/>
                  <a:gd name="connsiteX98" fmla="*/ 1876620 w 1876620"/>
                  <a:gd name="connsiteY98" fmla="*/ 239613 h 1899390"/>
                  <a:gd name="connsiteX99" fmla="*/ 1871955 w 1876620"/>
                  <a:gd name="connsiteY99" fmla="*/ 260600 h 1899390"/>
                  <a:gd name="connsiteX100" fmla="*/ 1876578 w 1876620"/>
                  <a:gd name="connsiteY100" fmla="*/ 239579 h 1899390"/>
                  <a:gd name="connsiteX101" fmla="*/ 356558 w 1876620"/>
                  <a:gd name="connsiteY101" fmla="*/ 0 h 1899390"/>
                  <a:gd name="connsiteX102" fmla="*/ 356558 w 1876620"/>
                  <a:gd name="connsiteY102" fmla="*/ 147 h 1899390"/>
                  <a:gd name="connsiteX103" fmla="*/ 245539 w 1876620"/>
                  <a:gd name="connsiteY103" fmla="*/ 6142 h 1899390"/>
                  <a:gd name="connsiteX104" fmla="*/ 245539 w 1876620"/>
                  <a:gd name="connsiteY104" fmla="*/ 5841 h 1899390"/>
                  <a:gd name="connsiteX105" fmla="*/ 356558 w 1876620"/>
                  <a:gd name="connsiteY105" fmla="*/ 0 h 1899390"/>
                  <a:gd name="connsiteX0" fmla="*/ 187078 w 1876620"/>
                  <a:gd name="connsiteY0" fmla="*/ 1168731 h 1899243"/>
                  <a:gd name="connsiteX1" fmla="*/ 187099 w 1876620"/>
                  <a:gd name="connsiteY1" fmla="*/ 1168755 h 1899243"/>
                  <a:gd name="connsiteX2" fmla="*/ 187099 w 1876620"/>
                  <a:gd name="connsiteY2" fmla="*/ 1303101 h 1899243"/>
                  <a:gd name="connsiteX3" fmla="*/ 257285 w 1876620"/>
                  <a:gd name="connsiteY3" fmla="*/ 1332188 h 1899243"/>
                  <a:gd name="connsiteX4" fmla="*/ 266370 w 1876620"/>
                  <a:gd name="connsiteY4" fmla="*/ 1355186 h 1899243"/>
                  <a:gd name="connsiteX5" fmla="*/ 257232 w 1876620"/>
                  <a:gd name="connsiteY5" fmla="*/ 1332347 h 1899243"/>
                  <a:gd name="connsiteX6" fmla="*/ 187078 w 1876620"/>
                  <a:gd name="connsiteY6" fmla="*/ 1303126 h 1899243"/>
                  <a:gd name="connsiteX7" fmla="*/ 187078 w 1876620"/>
                  <a:gd name="connsiteY7" fmla="*/ 1168731 h 1899243"/>
                  <a:gd name="connsiteX8" fmla="*/ 116822 w 1876620"/>
                  <a:gd name="connsiteY8" fmla="*/ 1034416 h 1899243"/>
                  <a:gd name="connsiteX9" fmla="*/ 116914 w 1876620"/>
                  <a:gd name="connsiteY9" fmla="*/ 1034591 h 1899243"/>
                  <a:gd name="connsiteX10" fmla="*/ 93566 w 1876620"/>
                  <a:gd name="connsiteY10" fmla="*/ 1063541 h 1899243"/>
                  <a:gd name="connsiteX11" fmla="*/ 93539 w 1876620"/>
                  <a:gd name="connsiteY11" fmla="*/ 1063510 h 1899243"/>
                  <a:gd name="connsiteX12" fmla="*/ 116822 w 1876620"/>
                  <a:gd name="connsiteY12" fmla="*/ 1034416 h 1899243"/>
                  <a:gd name="connsiteX13" fmla="*/ 1223334 w 1876620"/>
                  <a:gd name="connsiteY13" fmla="*/ 961854 h 1899243"/>
                  <a:gd name="connsiteX14" fmla="*/ 1263341 w 1876620"/>
                  <a:gd name="connsiteY14" fmla="*/ 962237 h 1899243"/>
                  <a:gd name="connsiteX15" fmla="*/ 1259025 w 1876620"/>
                  <a:gd name="connsiteY15" fmla="*/ 1162938 h 1899243"/>
                  <a:gd name="connsiteX16" fmla="*/ 1321891 w 1876620"/>
                  <a:gd name="connsiteY16" fmla="*/ 1168755 h 1899243"/>
                  <a:gd name="connsiteX17" fmla="*/ 1336154 w 1876620"/>
                  <a:gd name="connsiteY17" fmla="*/ 1264015 h 1899243"/>
                  <a:gd name="connsiteX18" fmla="*/ 1390200 w 1876620"/>
                  <a:gd name="connsiteY18" fmla="*/ 1256198 h 1899243"/>
                  <a:gd name="connsiteX19" fmla="*/ 1402172 w 1876620"/>
                  <a:gd name="connsiteY19" fmla="*/ 1132849 h 1899243"/>
                  <a:gd name="connsiteX20" fmla="*/ 1385542 w 1876620"/>
                  <a:gd name="connsiteY20" fmla="*/ 1332347 h 1899243"/>
                  <a:gd name="connsiteX21" fmla="*/ 1350465 w 1876620"/>
                  <a:gd name="connsiteY21" fmla="*/ 1361569 h 1899243"/>
                  <a:gd name="connsiteX22" fmla="*/ 1286157 w 1876620"/>
                  <a:gd name="connsiteY22" fmla="*/ 1361569 h 1899243"/>
                  <a:gd name="connsiteX23" fmla="*/ 1268619 w 1876620"/>
                  <a:gd name="connsiteY23" fmla="*/ 1420012 h 1899243"/>
                  <a:gd name="connsiteX24" fmla="*/ 1356311 w 1876620"/>
                  <a:gd name="connsiteY24" fmla="*/ 1455077 h 1899243"/>
                  <a:gd name="connsiteX25" fmla="*/ 1391388 w 1876620"/>
                  <a:gd name="connsiteY25" fmla="*/ 1513520 h 1899243"/>
                  <a:gd name="connsiteX26" fmla="*/ 1461542 w 1876620"/>
                  <a:gd name="connsiteY26" fmla="*/ 1554430 h 1899243"/>
                  <a:gd name="connsiteX27" fmla="*/ 1508312 w 1876620"/>
                  <a:gd name="connsiteY27" fmla="*/ 1677160 h 1899243"/>
                  <a:gd name="connsiteX28" fmla="*/ 1590158 w 1876620"/>
                  <a:gd name="connsiteY28" fmla="*/ 1706382 h 1899243"/>
                  <a:gd name="connsiteX29" fmla="*/ 1590158 w 1876620"/>
                  <a:gd name="connsiteY29" fmla="*/ 1794046 h 1899243"/>
                  <a:gd name="connsiteX30" fmla="*/ 1426465 w 1876620"/>
                  <a:gd name="connsiteY30" fmla="*/ 1794046 h 1899243"/>
                  <a:gd name="connsiteX31" fmla="*/ 1368004 w 1876620"/>
                  <a:gd name="connsiteY31" fmla="*/ 1852489 h 1899243"/>
                  <a:gd name="connsiteX32" fmla="*/ 1309542 w 1876620"/>
                  <a:gd name="connsiteY32" fmla="*/ 1881710 h 1899243"/>
                  <a:gd name="connsiteX33" fmla="*/ 1023080 w 1876620"/>
                  <a:gd name="connsiteY33" fmla="*/ 1899243 h 1899243"/>
                  <a:gd name="connsiteX34" fmla="*/ 888618 w 1876620"/>
                  <a:gd name="connsiteY34" fmla="*/ 1788202 h 1899243"/>
                  <a:gd name="connsiteX35" fmla="*/ 853541 w 1876620"/>
                  <a:gd name="connsiteY35" fmla="*/ 1811579 h 1899243"/>
                  <a:gd name="connsiteX36" fmla="*/ 783387 w 1876620"/>
                  <a:gd name="connsiteY36" fmla="*/ 1799890 h 1899243"/>
                  <a:gd name="connsiteX37" fmla="*/ 754156 w 1876620"/>
                  <a:gd name="connsiteY37" fmla="*/ 1823267 h 1899243"/>
                  <a:gd name="connsiteX38" fmla="*/ 701540 w 1876620"/>
                  <a:gd name="connsiteY38" fmla="*/ 1799890 h 1899243"/>
                  <a:gd name="connsiteX39" fmla="*/ 643079 w 1876620"/>
                  <a:gd name="connsiteY39" fmla="*/ 1729759 h 1899243"/>
                  <a:gd name="connsiteX40" fmla="*/ 619694 w 1876620"/>
                  <a:gd name="connsiteY40" fmla="*/ 1671316 h 1899243"/>
                  <a:gd name="connsiteX41" fmla="*/ 543694 w 1876620"/>
                  <a:gd name="connsiteY41" fmla="*/ 1618717 h 1899243"/>
                  <a:gd name="connsiteX42" fmla="*/ 502771 w 1876620"/>
                  <a:gd name="connsiteY42" fmla="*/ 1531053 h 1899243"/>
                  <a:gd name="connsiteX43" fmla="*/ 385847 w 1876620"/>
                  <a:gd name="connsiteY43" fmla="*/ 1455077 h 1899243"/>
                  <a:gd name="connsiteX44" fmla="*/ 374155 w 1876620"/>
                  <a:gd name="connsiteY44" fmla="*/ 1396634 h 1899243"/>
                  <a:gd name="connsiteX45" fmla="*/ 307053 w 1876620"/>
                  <a:gd name="connsiteY45" fmla="*/ 1374274 h 1899243"/>
                  <a:gd name="connsiteX46" fmla="*/ 328596 w 1876620"/>
                  <a:gd name="connsiteY46" fmla="*/ 1309828 h 1899243"/>
                  <a:gd name="connsiteX47" fmla="*/ 393152 w 1876620"/>
                  <a:gd name="connsiteY47" fmla="*/ 1195115 h 1899243"/>
                  <a:gd name="connsiteX48" fmla="*/ 490361 w 1876620"/>
                  <a:gd name="connsiteY48" fmla="*/ 1209295 h 1899243"/>
                  <a:gd name="connsiteX49" fmla="*/ 526955 w 1876620"/>
                  <a:gd name="connsiteY49" fmla="*/ 1266742 h 1899243"/>
                  <a:gd name="connsiteX50" fmla="*/ 695851 w 1876620"/>
                  <a:gd name="connsiteY50" fmla="*/ 1244745 h 1899243"/>
                  <a:gd name="connsiteX51" fmla="*/ 709738 w 1876620"/>
                  <a:gd name="connsiteY51" fmla="*/ 1284558 h 1899243"/>
                  <a:gd name="connsiteX52" fmla="*/ 780111 w 1876620"/>
                  <a:gd name="connsiteY52" fmla="*/ 1280741 h 1899243"/>
                  <a:gd name="connsiteX53" fmla="*/ 830405 w 1876620"/>
                  <a:gd name="connsiteY53" fmla="*/ 1235110 h 1899243"/>
                  <a:gd name="connsiteX54" fmla="*/ 883325 w 1876620"/>
                  <a:gd name="connsiteY54" fmla="*/ 1233110 h 1899243"/>
                  <a:gd name="connsiteX55" fmla="*/ 882012 w 1876620"/>
                  <a:gd name="connsiteY55" fmla="*/ 1199479 h 1899243"/>
                  <a:gd name="connsiteX56" fmla="*/ 933806 w 1876620"/>
                  <a:gd name="connsiteY56" fmla="*/ 1178754 h 1899243"/>
                  <a:gd name="connsiteX57" fmla="*/ 1044527 w 1876620"/>
                  <a:gd name="connsiteY57" fmla="*/ 1251472 h 1899243"/>
                  <a:gd name="connsiteX58" fmla="*/ 1166695 w 1876620"/>
                  <a:gd name="connsiteY58" fmla="*/ 1109854 h 1899243"/>
                  <a:gd name="connsiteX59" fmla="*/ 1172512 w 1876620"/>
                  <a:gd name="connsiteY59" fmla="*/ 1015321 h 1899243"/>
                  <a:gd name="connsiteX60" fmla="*/ 1211546 w 1876620"/>
                  <a:gd name="connsiteY60" fmla="*/ 1006595 h 1899243"/>
                  <a:gd name="connsiteX61" fmla="*/ 1219803 w 1876620"/>
                  <a:gd name="connsiteY61" fmla="*/ 968236 h 1899243"/>
                  <a:gd name="connsiteX62" fmla="*/ 1223334 w 1876620"/>
                  <a:gd name="connsiteY62" fmla="*/ 961854 h 1899243"/>
                  <a:gd name="connsiteX63" fmla="*/ 1535504 w 1876620"/>
                  <a:gd name="connsiteY63" fmla="*/ 937265 h 1899243"/>
                  <a:gd name="connsiteX64" fmla="*/ 1496619 w 1876620"/>
                  <a:gd name="connsiteY64" fmla="*/ 981690 h 1899243"/>
                  <a:gd name="connsiteX65" fmla="*/ 1494361 w 1876620"/>
                  <a:gd name="connsiteY65" fmla="*/ 992978 h 1899243"/>
                  <a:gd name="connsiteX66" fmla="*/ 1496605 w 1876620"/>
                  <a:gd name="connsiteY66" fmla="*/ 981689 h 1899243"/>
                  <a:gd name="connsiteX67" fmla="*/ 1535504 w 1876620"/>
                  <a:gd name="connsiteY67" fmla="*/ 937265 h 1899243"/>
                  <a:gd name="connsiteX68" fmla="*/ 47245 w 1876620"/>
                  <a:gd name="connsiteY68" fmla="*/ 867178 h 1899243"/>
                  <a:gd name="connsiteX69" fmla="*/ 58551 w 1876620"/>
                  <a:gd name="connsiteY69" fmla="*/ 923333 h 1899243"/>
                  <a:gd name="connsiteX70" fmla="*/ 70524 w 1876620"/>
                  <a:gd name="connsiteY70" fmla="*/ 946158 h 1899243"/>
                  <a:gd name="connsiteX71" fmla="*/ 58462 w 1876620"/>
                  <a:gd name="connsiteY71" fmla="*/ 923247 h 1899243"/>
                  <a:gd name="connsiteX72" fmla="*/ 47245 w 1876620"/>
                  <a:gd name="connsiteY72" fmla="*/ 867178 h 1899243"/>
                  <a:gd name="connsiteX73" fmla="*/ 46728 w 1876620"/>
                  <a:gd name="connsiteY73" fmla="*/ 864613 h 1899243"/>
                  <a:gd name="connsiteX74" fmla="*/ 46767 w 1876620"/>
                  <a:gd name="connsiteY74" fmla="*/ 864805 h 1899243"/>
                  <a:gd name="connsiteX75" fmla="*/ 0 w 1876620"/>
                  <a:gd name="connsiteY75" fmla="*/ 870649 h 1899243"/>
                  <a:gd name="connsiteX76" fmla="*/ 0 w 1876620"/>
                  <a:gd name="connsiteY76" fmla="*/ 870431 h 1899243"/>
                  <a:gd name="connsiteX77" fmla="*/ 46728 w 1876620"/>
                  <a:gd name="connsiteY77" fmla="*/ 864613 h 1899243"/>
                  <a:gd name="connsiteX78" fmla="*/ 29250 w 1876620"/>
                  <a:gd name="connsiteY78" fmla="*/ 730361 h 1899243"/>
                  <a:gd name="connsiteX79" fmla="*/ 16836 w 1876620"/>
                  <a:gd name="connsiteY79" fmla="*/ 774994 h 1899243"/>
                  <a:gd name="connsiteX80" fmla="*/ 29231 w 1876620"/>
                  <a:gd name="connsiteY80" fmla="*/ 730386 h 1899243"/>
                  <a:gd name="connsiteX81" fmla="*/ 29250 w 1876620"/>
                  <a:gd name="connsiteY81" fmla="*/ 730361 h 1899243"/>
                  <a:gd name="connsiteX82" fmla="*/ 1650158 w 1876620"/>
                  <a:gd name="connsiteY82" fmla="*/ 641181 h 1899243"/>
                  <a:gd name="connsiteX83" fmla="*/ 1654466 w 1876620"/>
                  <a:gd name="connsiteY83" fmla="*/ 718697 h 1899243"/>
                  <a:gd name="connsiteX84" fmla="*/ 1619389 w 1876620"/>
                  <a:gd name="connsiteY84" fmla="*/ 841427 h 1899243"/>
                  <a:gd name="connsiteX85" fmla="*/ 1619352 w 1876620"/>
                  <a:gd name="connsiteY85" fmla="*/ 841469 h 1899243"/>
                  <a:gd name="connsiteX86" fmla="*/ 1654428 w 1876620"/>
                  <a:gd name="connsiteY86" fmla="*/ 718451 h 1899243"/>
                  <a:gd name="connsiteX87" fmla="*/ 1650158 w 1876620"/>
                  <a:gd name="connsiteY87" fmla="*/ 641181 h 1899243"/>
                  <a:gd name="connsiteX88" fmla="*/ 193630 w 1876620"/>
                  <a:gd name="connsiteY88" fmla="*/ 515716 h 1899243"/>
                  <a:gd name="connsiteX89" fmla="*/ 122731 w 1876620"/>
                  <a:gd name="connsiteY89" fmla="*/ 526113 h 1899243"/>
                  <a:gd name="connsiteX90" fmla="*/ 106904 w 1876620"/>
                  <a:gd name="connsiteY90" fmla="*/ 578705 h 1899243"/>
                  <a:gd name="connsiteX91" fmla="*/ 122770 w 1876620"/>
                  <a:gd name="connsiteY91" fmla="*/ 525836 h 1899243"/>
                  <a:gd name="connsiteX92" fmla="*/ 193630 w 1876620"/>
                  <a:gd name="connsiteY92" fmla="*/ 515716 h 1899243"/>
                  <a:gd name="connsiteX93" fmla="*/ 1680264 w 1876620"/>
                  <a:gd name="connsiteY93" fmla="*/ 486963 h 1899243"/>
                  <a:gd name="connsiteX94" fmla="*/ 1648627 w 1876620"/>
                  <a:gd name="connsiteY94" fmla="*/ 613472 h 1899243"/>
                  <a:gd name="connsiteX95" fmla="*/ 1648611 w 1876620"/>
                  <a:gd name="connsiteY95" fmla="*/ 613192 h 1899243"/>
                  <a:gd name="connsiteX96" fmla="*/ 1680264 w 1876620"/>
                  <a:gd name="connsiteY96" fmla="*/ 486963 h 1899243"/>
                  <a:gd name="connsiteX97" fmla="*/ 1876578 w 1876620"/>
                  <a:gd name="connsiteY97" fmla="*/ 239432 h 1899243"/>
                  <a:gd name="connsiteX98" fmla="*/ 1876620 w 1876620"/>
                  <a:gd name="connsiteY98" fmla="*/ 239466 h 1899243"/>
                  <a:gd name="connsiteX99" fmla="*/ 1871955 w 1876620"/>
                  <a:gd name="connsiteY99" fmla="*/ 260453 h 1899243"/>
                  <a:gd name="connsiteX100" fmla="*/ 1876578 w 1876620"/>
                  <a:gd name="connsiteY100" fmla="*/ 239432 h 1899243"/>
                  <a:gd name="connsiteX101" fmla="*/ 245539 w 1876620"/>
                  <a:gd name="connsiteY101" fmla="*/ 5694 h 1899243"/>
                  <a:gd name="connsiteX102" fmla="*/ 356558 w 1876620"/>
                  <a:gd name="connsiteY102" fmla="*/ 0 h 1899243"/>
                  <a:gd name="connsiteX103" fmla="*/ 245539 w 1876620"/>
                  <a:gd name="connsiteY103" fmla="*/ 5995 h 1899243"/>
                  <a:gd name="connsiteX104" fmla="*/ 245539 w 1876620"/>
                  <a:gd name="connsiteY104" fmla="*/ 5694 h 1899243"/>
                  <a:gd name="connsiteX0" fmla="*/ 187078 w 1876620"/>
                  <a:gd name="connsiteY0" fmla="*/ 1168731 h 1899243"/>
                  <a:gd name="connsiteX1" fmla="*/ 187099 w 1876620"/>
                  <a:gd name="connsiteY1" fmla="*/ 1168755 h 1899243"/>
                  <a:gd name="connsiteX2" fmla="*/ 187099 w 1876620"/>
                  <a:gd name="connsiteY2" fmla="*/ 1303101 h 1899243"/>
                  <a:gd name="connsiteX3" fmla="*/ 257285 w 1876620"/>
                  <a:gd name="connsiteY3" fmla="*/ 1332188 h 1899243"/>
                  <a:gd name="connsiteX4" fmla="*/ 266370 w 1876620"/>
                  <a:gd name="connsiteY4" fmla="*/ 1355186 h 1899243"/>
                  <a:gd name="connsiteX5" fmla="*/ 257232 w 1876620"/>
                  <a:gd name="connsiteY5" fmla="*/ 1332347 h 1899243"/>
                  <a:gd name="connsiteX6" fmla="*/ 187078 w 1876620"/>
                  <a:gd name="connsiteY6" fmla="*/ 1303126 h 1899243"/>
                  <a:gd name="connsiteX7" fmla="*/ 187078 w 1876620"/>
                  <a:gd name="connsiteY7" fmla="*/ 1168731 h 1899243"/>
                  <a:gd name="connsiteX8" fmla="*/ 116822 w 1876620"/>
                  <a:gd name="connsiteY8" fmla="*/ 1034416 h 1899243"/>
                  <a:gd name="connsiteX9" fmla="*/ 116914 w 1876620"/>
                  <a:gd name="connsiteY9" fmla="*/ 1034591 h 1899243"/>
                  <a:gd name="connsiteX10" fmla="*/ 93566 w 1876620"/>
                  <a:gd name="connsiteY10" fmla="*/ 1063541 h 1899243"/>
                  <a:gd name="connsiteX11" fmla="*/ 93539 w 1876620"/>
                  <a:gd name="connsiteY11" fmla="*/ 1063510 h 1899243"/>
                  <a:gd name="connsiteX12" fmla="*/ 116822 w 1876620"/>
                  <a:gd name="connsiteY12" fmla="*/ 1034416 h 1899243"/>
                  <a:gd name="connsiteX13" fmla="*/ 1223334 w 1876620"/>
                  <a:gd name="connsiteY13" fmla="*/ 961854 h 1899243"/>
                  <a:gd name="connsiteX14" fmla="*/ 1263341 w 1876620"/>
                  <a:gd name="connsiteY14" fmla="*/ 962237 h 1899243"/>
                  <a:gd name="connsiteX15" fmla="*/ 1259025 w 1876620"/>
                  <a:gd name="connsiteY15" fmla="*/ 1162938 h 1899243"/>
                  <a:gd name="connsiteX16" fmla="*/ 1321891 w 1876620"/>
                  <a:gd name="connsiteY16" fmla="*/ 1168755 h 1899243"/>
                  <a:gd name="connsiteX17" fmla="*/ 1336154 w 1876620"/>
                  <a:gd name="connsiteY17" fmla="*/ 1264015 h 1899243"/>
                  <a:gd name="connsiteX18" fmla="*/ 1390200 w 1876620"/>
                  <a:gd name="connsiteY18" fmla="*/ 1256198 h 1899243"/>
                  <a:gd name="connsiteX19" fmla="*/ 1402172 w 1876620"/>
                  <a:gd name="connsiteY19" fmla="*/ 1132849 h 1899243"/>
                  <a:gd name="connsiteX20" fmla="*/ 1385542 w 1876620"/>
                  <a:gd name="connsiteY20" fmla="*/ 1332347 h 1899243"/>
                  <a:gd name="connsiteX21" fmla="*/ 1350465 w 1876620"/>
                  <a:gd name="connsiteY21" fmla="*/ 1361569 h 1899243"/>
                  <a:gd name="connsiteX22" fmla="*/ 1286157 w 1876620"/>
                  <a:gd name="connsiteY22" fmla="*/ 1361569 h 1899243"/>
                  <a:gd name="connsiteX23" fmla="*/ 1268619 w 1876620"/>
                  <a:gd name="connsiteY23" fmla="*/ 1420012 h 1899243"/>
                  <a:gd name="connsiteX24" fmla="*/ 1356311 w 1876620"/>
                  <a:gd name="connsiteY24" fmla="*/ 1455077 h 1899243"/>
                  <a:gd name="connsiteX25" fmla="*/ 1391388 w 1876620"/>
                  <a:gd name="connsiteY25" fmla="*/ 1513520 h 1899243"/>
                  <a:gd name="connsiteX26" fmla="*/ 1461542 w 1876620"/>
                  <a:gd name="connsiteY26" fmla="*/ 1554430 h 1899243"/>
                  <a:gd name="connsiteX27" fmla="*/ 1508312 w 1876620"/>
                  <a:gd name="connsiteY27" fmla="*/ 1677160 h 1899243"/>
                  <a:gd name="connsiteX28" fmla="*/ 1590158 w 1876620"/>
                  <a:gd name="connsiteY28" fmla="*/ 1706382 h 1899243"/>
                  <a:gd name="connsiteX29" fmla="*/ 1590158 w 1876620"/>
                  <a:gd name="connsiteY29" fmla="*/ 1794046 h 1899243"/>
                  <a:gd name="connsiteX30" fmla="*/ 1426465 w 1876620"/>
                  <a:gd name="connsiteY30" fmla="*/ 1794046 h 1899243"/>
                  <a:gd name="connsiteX31" fmla="*/ 1368004 w 1876620"/>
                  <a:gd name="connsiteY31" fmla="*/ 1852489 h 1899243"/>
                  <a:gd name="connsiteX32" fmla="*/ 1309542 w 1876620"/>
                  <a:gd name="connsiteY32" fmla="*/ 1881710 h 1899243"/>
                  <a:gd name="connsiteX33" fmla="*/ 1023080 w 1876620"/>
                  <a:gd name="connsiteY33" fmla="*/ 1899243 h 1899243"/>
                  <a:gd name="connsiteX34" fmla="*/ 888618 w 1876620"/>
                  <a:gd name="connsiteY34" fmla="*/ 1788202 h 1899243"/>
                  <a:gd name="connsiteX35" fmla="*/ 853541 w 1876620"/>
                  <a:gd name="connsiteY35" fmla="*/ 1811579 h 1899243"/>
                  <a:gd name="connsiteX36" fmla="*/ 783387 w 1876620"/>
                  <a:gd name="connsiteY36" fmla="*/ 1799890 h 1899243"/>
                  <a:gd name="connsiteX37" fmla="*/ 754156 w 1876620"/>
                  <a:gd name="connsiteY37" fmla="*/ 1823267 h 1899243"/>
                  <a:gd name="connsiteX38" fmla="*/ 701540 w 1876620"/>
                  <a:gd name="connsiteY38" fmla="*/ 1799890 h 1899243"/>
                  <a:gd name="connsiteX39" fmla="*/ 643079 w 1876620"/>
                  <a:gd name="connsiteY39" fmla="*/ 1729759 h 1899243"/>
                  <a:gd name="connsiteX40" fmla="*/ 619694 w 1876620"/>
                  <a:gd name="connsiteY40" fmla="*/ 1671316 h 1899243"/>
                  <a:gd name="connsiteX41" fmla="*/ 543694 w 1876620"/>
                  <a:gd name="connsiteY41" fmla="*/ 1618717 h 1899243"/>
                  <a:gd name="connsiteX42" fmla="*/ 502771 w 1876620"/>
                  <a:gd name="connsiteY42" fmla="*/ 1531053 h 1899243"/>
                  <a:gd name="connsiteX43" fmla="*/ 385847 w 1876620"/>
                  <a:gd name="connsiteY43" fmla="*/ 1455077 h 1899243"/>
                  <a:gd name="connsiteX44" fmla="*/ 374155 w 1876620"/>
                  <a:gd name="connsiteY44" fmla="*/ 1396634 h 1899243"/>
                  <a:gd name="connsiteX45" fmla="*/ 307053 w 1876620"/>
                  <a:gd name="connsiteY45" fmla="*/ 1374274 h 1899243"/>
                  <a:gd name="connsiteX46" fmla="*/ 328596 w 1876620"/>
                  <a:gd name="connsiteY46" fmla="*/ 1309828 h 1899243"/>
                  <a:gd name="connsiteX47" fmla="*/ 393152 w 1876620"/>
                  <a:gd name="connsiteY47" fmla="*/ 1195115 h 1899243"/>
                  <a:gd name="connsiteX48" fmla="*/ 490361 w 1876620"/>
                  <a:gd name="connsiteY48" fmla="*/ 1209295 h 1899243"/>
                  <a:gd name="connsiteX49" fmla="*/ 526955 w 1876620"/>
                  <a:gd name="connsiteY49" fmla="*/ 1266742 h 1899243"/>
                  <a:gd name="connsiteX50" fmla="*/ 695851 w 1876620"/>
                  <a:gd name="connsiteY50" fmla="*/ 1244745 h 1899243"/>
                  <a:gd name="connsiteX51" fmla="*/ 709738 w 1876620"/>
                  <a:gd name="connsiteY51" fmla="*/ 1284558 h 1899243"/>
                  <a:gd name="connsiteX52" fmla="*/ 780111 w 1876620"/>
                  <a:gd name="connsiteY52" fmla="*/ 1280741 h 1899243"/>
                  <a:gd name="connsiteX53" fmla="*/ 830405 w 1876620"/>
                  <a:gd name="connsiteY53" fmla="*/ 1235110 h 1899243"/>
                  <a:gd name="connsiteX54" fmla="*/ 883325 w 1876620"/>
                  <a:gd name="connsiteY54" fmla="*/ 1233110 h 1899243"/>
                  <a:gd name="connsiteX55" fmla="*/ 882012 w 1876620"/>
                  <a:gd name="connsiteY55" fmla="*/ 1199479 h 1899243"/>
                  <a:gd name="connsiteX56" fmla="*/ 933806 w 1876620"/>
                  <a:gd name="connsiteY56" fmla="*/ 1178754 h 1899243"/>
                  <a:gd name="connsiteX57" fmla="*/ 1044527 w 1876620"/>
                  <a:gd name="connsiteY57" fmla="*/ 1251472 h 1899243"/>
                  <a:gd name="connsiteX58" fmla="*/ 1166695 w 1876620"/>
                  <a:gd name="connsiteY58" fmla="*/ 1109854 h 1899243"/>
                  <a:gd name="connsiteX59" fmla="*/ 1172512 w 1876620"/>
                  <a:gd name="connsiteY59" fmla="*/ 1015321 h 1899243"/>
                  <a:gd name="connsiteX60" fmla="*/ 1211546 w 1876620"/>
                  <a:gd name="connsiteY60" fmla="*/ 1006595 h 1899243"/>
                  <a:gd name="connsiteX61" fmla="*/ 1219803 w 1876620"/>
                  <a:gd name="connsiteY61" fmla="*/ 968236 h 1899243"/>
                  <a:gd name="connsiteX62" fmla="*/ 1223334 w 1876620"/>
                  <a:gd name="connsiteY62" fmla="*/ 961854 h 1899243"/>
                  <a:gd name="connsiteX63" fmla="*/ 1535504 w 1876620"/>
                  <a:gd name="connsiteY63" fmla="*/ 937265 h 1899243"/>
                  <a:gd name="connsiteX64" fmla="*/ 1496619 w 1876620"/>
                  <a:gd name="connsiteY64" fmla="*/ 981690 h 1899243"/>
                  <a:gd name="connsiteX65" fmla="*/ 1494361 w 1876620"/>
                  <a:gd name="connsiteY65" fmla="*/ 992978 h 1899243"/>
                  <a:gd name="connsiteX66" fmla="*/ 1496605 w 1876620"/>
                  <a:gd name="connsiteY66" fmla="*/ 981689 h 1899243"/>
                  <a:gd name="connsiteX67" fmla="*/ 1535504 w 1876620"/>
                  <a:gd name="connsiteY67" fmla="*/ 937265 h 1899243"/>
                  <a:gd name="connsiteX68" fmla="*/ 47245 w 1876620"/>
                  <a:gd name="connsiteY68" fmla="*/ 867178 h 1899243"/>
                  <a:gd name="connsiteX69" fmla="*/ 58551 w 1876620"/>
                  <a:gd name="connsiteY69" fmla="*/ 923333 h 1899243"/>
                  <a:gd name="connsiteX70" fmla="*/ 70524 w 1876620"/>
                  <a:gd name="connsiteY70" fmla="*/ 946158 h 1899243"/>
                  <a:gd name="connsiteX71" fmla="*/ 58462 w 1876620"/>
                  <a:gd name="connsiteY71" fmla="*/ 923247 h 1899243"/>
                  <a:gd name="connsiteX72" fmla="*/ 47245 w 1876620"/>
                  <a:gd name="connsiteY72" fmla="*/ 867178 h 1899243"/>
                  <a:gd name="connsiteX73" fmla="*/ 46728 w 1876620"/>
                  <a:gd name="connsiteY73" fmla="*/ 864613 h 1899243"/>
                  <a:gd name="connsiteX74" fmla="*/ 46767 w 1876620"/>
                  <a:gd name="connsiteY74" fmla="*/ 864805 h 1899243"/>
                  <a:gd name="connsiteX75" fmla="*/ 0 w 1876620"/>
                  <a:gd name="connsiteY75" fmla="*/ 870649 h 1899243"/>
                  <a:gd name="connsiteX76" fmla="*/ 0 w 1876620"/>
                  <a:gd name="connsiteY76" fmla="*/ 870431 h 1899243"/>
                  <a:gd name="connsiteX77" fmla="*/ 46728 w 1876620"/>
                  <a:gd name="connsiteY77" fmla="*/ 864613 h 1899243"/>
                  <a:gd name="connsiteX78" fmla="*/ 29250 w 1876620"/>
                  <a:gd name="connsiteY78" fmla="*/ 730361 h 1899243"/>
                  <a:gd name="connsiteX79" fmla="*/ 16836 w 1876620"/>
                  <a:gd name="connsiteY79" fmla="*/ 774994 h 1899243"/>
                  <a:gd name="connsiteX80" fmla="*/ 29231 w 1876620"/>
                  <a:gd name="connsiteY80" fmla="*/ 730386 h 1899243"/>
                  <a:gd name="connsiteX81" fmla="*/ 29250 w 1876620"/>
                  <a:gd name="connsiteY81" fmla="*/ 730361 h 1899243"/>
                  <a:gd name="connsiteX82" fmla="*/ 1650158 w 1876620"/>
                  <a:gd name="connsiteY82" fmla="*/ 641181 h 1899243"/>
                  <a:gd name="connsiteX83" fmla="*/ 1654466 w 1876620"/>
                  <a:gd name="connsiteY83" fmla="*/ 718697 h 1899243"/>
                  <a:gd name="connsiteX84" fmla="*/ 1619389 w 1876620"/>
                  <a:gd name="connsiteY84" fmla="*/ 841427 h 1899243"/>
                  <a:gd name="connsiteX85" fmla="*/ 1619352 w 1876620"/>
                  <a:gd name="connsiteY85" fmla="*/ 841469 h 1899243"/>
                  <a:gd name="connsiteX86" fmla="*/ 1654428 w 1876620"/>
                  <a:gd name="connsiteY86" fmla="*/ 718451 h 1899243"/>
                  <a:gd name="connsiteX87" fmla="*/ 1650158 w 1876620"/>
                  <a:gd name="connsiteY87" fmla="*/ 641181 h 1899243"/>
                  <a:gd name="connsiteX88" fmla="*/ 193630 w 1876620"/>
                  <a:gd name="connsiteY88" fmla="*/ 515716 h 1899243"/>
                  <a:gd name="connsiteX89" fmla="*/ 122731 w 1876620"/>
                  <a:gd name="connsiteY89" fmla="*/ 526113 h 1899243"/>
                  <a:gd name="connsiteX90" fmla="*/ 106904 w 1876620"/>
                  <a:gd name="connsiteY90" fmla="*/ 578705 h 1899243"/>
                  <a:gd name="connsiteX91" fmla="*/ 122770 w 1876620"/>
                  <a:gd name="connsiteY91" fmla="*/ 525836 h 1899243"/>
                  <a:gd name="connsiteX92" fmla="*/ 193630 w 1876620"/>
                  <a:gd name="connsiteY92" fmla="*/ 515716 h 1899243"/>
                  <a:gd name="connsiteX93" fmla="*/ 1680264 w 1876620"/>
                  <a:gd name="connsiteY93" fmla="*/ 486963 h 1899243"/>
                  <a:gd name="connsiteX94" fmla="*/ 1648627 w 1876620"/>
                  <a:gd name="connsiteY94" fmla="*/ 613472 h 1899243"/>
                  <a:gd name="connsiteX95" fmla="*/ 1648611 w 1876620"/>
                  <a:gd name="connsiteY95" fmla="*/ 613192 h 1899243"/>
                  <a:gd name="connsiteX96" fmla="*/ 1680264 w 1876620"/>
                  <a:gd name="connsiteY96" fmla="*/ 486963 h 1899243"/>
                  <a:gd name="connsiteX97" fmla="*/ 1876578 w 1876620"/>
                  <a:gd name="connsiteY97" fmla="*/ 239432 h 1899243"/>
                  <a:gd name="connsiteX98" fmla="*/ 1876620 w 1876620"/>
                  <a:gd name="connsiteY98" fmla="*/ 239466 h 1899243"/>
                  <a:gd name="connsiteX99" fmla="*/ 1871955 w 1876620"/>
                  <a:gd name="connsiteY99" fmla="*/ 260453 h 1899243"/>
                  <a:gd name="connsiteX100" fmla="*/ 1876578 w 1876620"/>
                  <a:gd name="connsiteY100" fmla="*/ 239432 h 1899243"/>
                  <a:gd name="connsiteX101" fmla="*/ 245539 w 1876620"/>
                  <a:gd name="connsiteY101" fmla="*/ 5995 h 1899243"/>
                  <a:gd name="connsiteX102" fmla="*/ 356558 w 1876620"/>
                  <a:gd name="connsiteY102" fmla="*/ 0 h 1899243"/>
                  <a:gd name="connsiteX103" fmla="*/ 245539 w 1876620"/>
                  <a:gd name="connsiteY103" fmla="*/ 5995 h 1899243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1535504 w 1876620"/>
                  <a:gd name="connsiteY63" fmla="*/ 697833 h 1659811"/>
                  <a:gd name="connsiteX64" fmla="*/ 1496619 w 1876620"/>
                  <a:gd name="connsiteY64" fmla="*/ 742258 h 1659811"/>
                  <a:gd name="connsiteX65" fmla="*/ 1494361 w 1876620"/>
                  <a:gd name="connsiteY65" fmla="*/ 753546 h 1659811"/>
                  <a:gd name="connsiteX66" fmla="*/ 1496605 w 1876620"/>
                  <a:gd name="connsiteY66" fmla="*/ 742257 h 1659811"/>
                  <a:gd name="connsiteX67" fmla="*/ 1535504 w 1876620"/>
                  <a:gd name="connsiteY67" fmla="*/ 697833 h 1659811"/>
                  <a:gd name="connsiteX68" fmla="*/ 47245 w 1876620"/>
                  <a:gd name="connsiteY68" fmla="*/ 627746 h 1659811"/>
                  <a:gd name="connsiteX69" fmla="*/ 58551 w 1876620"/>
                  <a:gd name="connsiteY69" fmla="*/ 683901 h 1659811"/>
                  <a:gd name="connsiteX70" fmla="*/ 70524 w 1876620"/>
                  <a:gd name="connsiteY70" fmla="*/ 706726 h 1659811"/>
                  <a:gd name="connsiteX71" fmla="*/ 58462 w 1876620"/>
                  <a:gd name="connsiteY71" fmla="*/ 683815 h 1659811"/>
                  <a:gd name="connsiteX72" fmla="*/ 47245 w 1876620"/>
                  <a:gd name="connsiteY72" fmla="*/ 627746 h 1659811"/>
                  <a:gd name="connsiteX73" fmla="*/ 46728 w 1876620"/>
                  <a:gd name="connsiteY73" fmla="*/ 625181 h 1659811"/>
                  <a:gd name="connsiteX74" fmla="*/ 46767 w 1876620"/>
                  <a:gd name="connsiteY74" fmla="*/ 625373 h 1659811"/>
                  <a:gd name="connsiteX75" fmla="*/ 0 w 1876620"/>
                  <a:gd name="connsiteY75" fmla="*/ 631217 h 1659811"/>
                  <a:gd name="connsiteX76" fmla="*/ 0 w 1876620"/>
                  <a:gd name="connsiteY76" fmla="*/ 630999 h 1659811"/>
                  <a:gd name="connsiteX77" fmla="*/ 46728 w 1876620"/>
                  <a:gd name="connsiteY77" fmla="*/ 625181 h 1659811"/>
                  <a:gd name="connsiteX78" fmla="*/ 29250 w 1876620"/>
                  <a:gd name="connsiteY78" fmla="*/ 490929 h 1659811"/>
                  <a:gd name="connsiteX79" fmla="*/ 16836 w 1876620"/>
                  <a:gd name="connsiteY79" fmla="*/ 535562 h 1659811"/>
                  <a:gd name="connsiteX80" fmla="*/ 29231 w 1876620"/>
                  <a:gd name="connsiteY80" fmla="*/ 490954 h 1659811"/>
                  <a:gd name="connsiteX81" fmla="*/ 29250 w 1876620"/>
                  <a:gd name="connsiteY81" fmla="*/ 490929 h 1659811"/>
                  <a:gd name="connsiteX82" fmla="*/ 1650158 w 1876620"/>
                  <a:gd name="connsiteY82" fmla="*/ 401749 h 1659811"/>
                  <a:gd name="connsiteX83" fmla="*/ 1654466 w 1876620"/>
                  <a:gd name="connsiteY83" fmla="*/ 479265 h 1659811"/>
                  <a:gd name="connsiteX84" fmla="*/ 1619389 w 1876620"/>
                  <a:gd name="connsiteY84" fmla="*/ 601995 h 1659811"/>
                  <a:gd name="connsiteX85" fmla="*/ 1619352 w 1876620"/>
                  <a:gd name="connsiteY85" fmla="*/ 602037 h 1659811"/>
                  <a:gd name="connsiteX86" fmla="*/ 1654428 w 1876620"/>
                  <a:gd name="connsiteY86" fmla="*/ 479019 h 1659811"/>
                  <a:gd name="connsiteX87" fmla="*/ 1650158 w 1876620"/>
                  <a:gd name="connsiteY87" fmla="*/ 401749 h 1659811"/>
                  <a:gd name="connsiteX88" fmla="*/ 193630 w 1876620"/>
                  <a:gd name="connsiteY88" fmla="*/ 276284 h 1659811"/>
                  <a:gd name="connsiteX89" fmla="*/ 122731 w 1876620"/>
                  <a:gd name="connsiteY89" fmla="*/ 286681 h 1659811"/>
                  <a:gd name="connsiteX90" fmla="*/ 106904 w 1876620"/>
                  <a:gd name="connsiteY90" fmla="*/ 339273 h 1659811"/>
                  <a:gd name="connsiteX91" fmla="*/ 122770 w 1876620"/>
                  <a:gd name="connsiteY91" fmla="*/ 286404 h 1659811"/>
                  <a:gd name="connsiteX92" fmla="*/ 193630 w 1876620"/>
                  <a:gd name="connsiteY92" fmla="*/ 276284 h 1659811"/>
                  <a:gd name="connsiteX93" fmla="*/ 1680264 w 1876620"/>
                  <a:gd name="connsiteY93" fmla="*/ 247531 h 1659811"/>
                  <a:gd name="connsiteX94" fmla="*/ 1648627 w 1876620"/>
                  <a:gd name="connsiteY94" fmla="*/ 374040 h 1659811"/>
                  <a:gd name="connsiteX95" fmla="*/ 1648611 w 1876620"/>
                  <a:gd name="connsiteY95" fmla="*/ 373760 h 1659811"/>
                  <a:gd name="connsiteX96" fmla="*/ 1680264 w 1876620"/>
                  <a:gd name="connsiteY96" fmla="*/ 247531 h 1659811"/>
                  <a:gd name="connsiteX97" fmla="*/ 1876578 w 1876620"/>
                  <a:gd name="connsiteY97" fmla="*/ 0 h 1659811"/>
                  <a:gd name="connsiteX98" fmla="*/ 1876620 w 1876620"/>
                  <a:gd name="connsiteY98" fmla="*/ 34 h 1659811"/>
                  <a:gd name="connsiteX99" fmla="*/ 1871955 w 1876620"/>
                  <a:gd name="connsiteY99" fmla="*/ 21021 h 1659811"/>
                  <a:gd name="connsiteX100" fmla="*/ 1876578 w 1876620"/>
                  <a:gd name="connsiteY100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1535504 w 1876620"/>
                  <a:gd name="connsiteY63" fmla="*/ 697833 h 1659811"/>
                  <a:gd name="connsiteX64" fmla="*/ 1496619 w 1876620"/>
                  <a:gd name="connsiteY64" fmla="*/ 742258 h 1659811"/>
                  <a:gd name="connsiteX65" fmla="*/ 1494361 w 1876620"/>
                  <a:gd name="connsiteY65" fmla="*/ 753546 h 1659811"/>
                  <a:gd name="connsiteX66" fmla="*/ 1496605 w 1876620"/>
                  <a:gd name="connsiteY66" fmla="*/ 742257 h 1659811"/>
                  <a:gd name="connsiteX67" fmla="*/ 1535504 w 1876620"/>
                  <a:gd name="connsiteY67" fmla="*/ 697833 h 1659811"/>
                  <a:gd name="connsiteX68" fmla="*/ 47245 w 1876620"/>
                  <a:gd name="connsiteY68" fmla="*/ 627746 h 1659811"/>
                  <a:gd name="connsiteX69" fmla="*/ 58551 w 1876620"/>
                  <a:gd name="connsiteY69" fmla="*/ 683901 h 1659811"/>
                  <a:gd name="connsiteX70" fmla="*/ 70524 w 1876620"/>
                  <a:gd name="connsiteY70" fmla="*/ 706726 h 1659811"/>
                  <a:gd name="connsiteX71" fmla="*/ 58462 w 1876620"/>
                  <a:gd name="connsiteY71" fmla="*/ 683815 h 1659811"/>
                  <a:gd name="connsiteX72" fmla="*/ 47245 w 1876620"/>
                  <a:gd name="connsiteY72" fmla="*/ 627746 h 1659811"/>
                  <a:gd name="connsiteX73" fmla="*/ 46728 w 1876620"/>
                  <a:gd name="connsiteY73" fmla="*/ 625181 h 1659811"/>
                  <a:gd name="connsiteX74" fmla="*/ 46767 w 1876620"/>
                  <a:gd name="connsiteY74" fmla="*/ 625373 h 1659811"/>
                  <a:gd name="connsiteX75" fmla="*/ 0 w 1876620"/>
                  <a:gd name="connsiteY75" fmla="*/ 631217 h 1659811"/>
                  <a:gd name="connsiteX76" fmla="*/ 0 w 1876620"/>
                  <a:gd name="connsiteY76" fmla="*/ 630999 h 1659811"/>
                  <a:gd name="connsiteX77" fmla="*/ 46728 w 1876620"/>
                  <a:gd name="connsiteY77" fmla="*/ 625181 h 1659811"/>
                  <a:gd name="connsiteX78" fmla="*/ 29250 w 1876620"/>
                  <a:gd name="connsiteY78" fmla="*/ 490929 h 1659811"/>
                  <a:gd name="connsiteX79" fmla="*/ 16836 w 1876620"/>
                  <a:gd name="connsiteY79" fmla="*/ 535562 h 1659811"/>
                  <a:gd name="connsiteX80" fmla="*/ 29231 w 1876620"/>
                  <a:gd name="connsiteY80" fmla="*/ 490954 h 1659811"/>
                  <a:gd name="connsiteX81" fmla="*/ 29250 w 1876620"/>
                  <a:gd name="connsiteY81" fmla="*/ 490929 h 1659811"/>
                  <a:gd name="connsiteX82" fmla="*/ 1650158 w 1876620"/>
                  <a:gd name="connsiteY82" fmla="*/ 401749 h 1659811"/>
                  <a:gd name="connsiteX83" fmla="*/ 1654466 w 1876620"/>
                  <a:gd name="connsiteY83" fmla="*/ 479265 h 1659811"/>
                  <a:gd name="connsiteX84" fmla="*/ 1619389 w 1876620"/>
                  <a:gd name="connsiteY84" fmla="*/ 601995 h 1659811"/>
                  <a:gd name="connsiteX85" fmla="*/ 1619352 w 1876620"/>
                  <a:gd name="connsiteY85" fmla="*/ 602037 h 1659811"/>
                  <a:gd name="connsiteX86" fmla="*/ 1654428 w 1876620"/>
                  <a:gd name="connsiteY86" fmla="*/ 479019 h 1659811"/>
                  <a:gd name="connsiteX87" fmla="*/ 1650158 w 1876620"/>
                  <a:gd name="connsiteY87" fmla="*/ 401749 h 1659811"/>
                  <a:gd name="connsiteX88" fmla="*/ 193630 w 1876620"/>
                  <a:gd name="connsiteY88" fmla="*/ 276284 h 1659811"/>
                  <a:gd name="connsiteX89" fmla="*/ 122731 w 1876620"/>
                  <a:gd name="connsiteY89" fmla="*/ 286681 h 1659811"/>
                  <a:gd name="connsiteX90" fmla="*/ 106904 w 1876620"/>
                  <a:gd name="connsiteY90" fmla="*/ 339273 h 1659811"/>
                  <a:gd name="connsiteX91" fmla="*/ 122770 w 1876620"/>
                  <a:gd name="connsiteY91" fmla="*/ 286404 h 1659811"/>
                  <a:gd name="connsiteX92" fmla="*/ 193630 w 1876620"/>
                  <a:gd name="connsiteY92" fmla="*/ 276284 h 1659811"/>
                  <a:gd name="connsiteX93" fmla="*/ 1648611 w 1876620"/>
                  <a:gd name="connsiteY93" fmla="*/ 373760 h 1659811"/>
                  <a:gd name="connsiteX94" fmla="*/ 1648627 w 1876620"/>
                  <a:gd name="connsiteY94" fmla="*/ 374040 h 1659811"/>
                  <a:gd name="connsiteX95" fmla="*/ 1648611 w 1876620"/>
                  <a:gd name="connsiteY95" fmla="*/ 373760 h 1659811"/>
                  <a:gd name="connsiteX96" fmla="*/ 1876578 w 1876620"/>
                  <a:gd name="connsiteY96" fmla="*/ 0 h 1659811"/>
                  <a:gd name="connsiteX97" fmla="*/ 1876620 w 1876620"/>
                  <a:gd name="connsiteY97" fmla="*/ 34 h 1659811"/>
                  <a:gd name="connsiteX98" fmla="*/ 1871955 w 1876620"/>
                  <a:gd name="connsiteY98" fmla="*/ 21021 h 1659811"/>
                  <a:gd name="connsiteX99" fmla="*/ 1876578 w 1876620"/>
                  <a:gd name="connsiteY99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1535504 w 1876620"/>
                  <a:gd name="connsiteY63" fmla="*/ 697833 h 1659811"/>
                  <a:gd name="connsiteX64" fmla="*/ 1496619 w 1876620"/>
                  <a:gd name="connsiteY64" fmla="*/ 742258 h 1659811"/>
                  <a:gd name="connsiteX65" fmla="*/ 1494361 w 1876620"/>
                  <a:gd name="connsiteY65" fmla="*/ 753546 h 1659811"/>
                  <a:gd name="connsiteX66" fmla="*/ 1496605 w 1876620"/>
                  <a:gd name="connsiteY66" fmla="*/ 742257 h 1659811"/>
                  <a:gd name="connsiteX67" fmla="*/ 1535504 w 1876620"/>
                  <a:gd name="connsiteY67" fmla="*/ 697833 h 1659811"/>
                  <a:gd name="connsiteX68" fmla="*/ 47245 w 1876620"/>
                  <a:gd name="connsiteY68" fmla="*/ 627746 h 1659811"/>
                  <a:gd name="connsiteX69" fmla="*/ 58551 w 1876620"/>
                  <a:gd name="connsiteY69" fmla="*/ 683901 h 1659811"/>
                  <a:gd name="connsiteX70" fmla="*/ 70524 w 1876620"/>
                  <a:gd name="connsiteY70" fmla="*/ 706726 h 1659811"/>
                  <a:gd name="connsiteX71" fmla="*/ 58462 w 1876620"/>
                  <a:gd name="connsiteY71" fmla="*/ 683815 h 1659811"/>
                  <a:gd name="connsiteX72" fmla="*/ 47245 w 1876620"/>
                  <a:gd name="connsiteY72" fmla="*/ 627746 h 1659811"/>
                  <a:gd name="connsiteX73" fmla="*/ 46728 w 1876620"/>
                  <a:gd name="connsiteY73" fmla="*/ 625181 h 1659811"/>
                  <a:gd name="connsiteX74" fmla="*/ 46767 w 1876620"/>
                  <a:gd name="connsiteY74" fmla="*/ 625373 h 1659811"/>
                  <a:gd name="connsiteX75" fmla="*/ 0 w 1876620"/>
                  <a:gd name="connsiteY75" fmla="*/ 631217 h 1659811"/>
                  <a:gd name="connsiteX76" fmla="*/ 0 w 1876620"/>
                  <a:gd name="connsiteY76" fmla="*/ 630999 h 1659811"/>
                  <a:gd name="connsiteX77" fmla="*/ 46728 w 1876620"/>
                  <a:gd name="connsiteY77" fmla="*/ 625181 h 1659811"/>
                  <a:gd name="connsiteX78" fmla="*/ 29250 w 1876620"/>
                  <a:gd name="connsiteY78" fmla="*/ 490929 h 1659811"/>
                  <a:gd name="connsiteX79" fmla="*/ 16836 w 1876620"/>
                  <a:gd name="connsiteY79" fmla="*/ 535562 h 1659811"/>
                  <a:gd name="connsiteX80" fmla="*/ 29231 w 1876620"/>
                  <a:gd name="connsiteY80" fmla="*/ 490954 h 1659811"/>
                  <a:gd name="connsiteX81" fmla="*/ 29250 w 1876620"/>
                  <a:gd name="connsiteY81" fmla="*/ 490929 h 1659811"/>
                  <a:gd name="connsiteX82" fmla="*/ 1650158 w 1876620"/>
                  <a:gd name="connsiteY82" fmla="*/ 401749 h 1659811"/>
                  <a:gd name="connsiteX83" fmla="*/ 1654466 w 1876620"/>
                  <a:gd name="connsiteY83" fmla="*/ 479265 h 1659811"/>
                  <a:gd name="connsiteX84" fmla="*/ 1619389 w 1876620"/>
                  <a:gd name="connsiteY84" fmla="*/ 601995 h 1659811"/>
                  <a:gd name="connsiteX85" fmla="*/ 1619352 w 1876620"/>
                  <a:gd name="connsiteY85" fmla="*/ 602037 h 1659811"/>
                  <a:gd name="connsiteX86" fmla="*/ 1654428 w 1876620"/>
                  <a:gd name="connsiteY86" fmla="*/ 479019 h 1659811"/>
                  <a:gd name="connsiteX87" fmla="*/ 1650158 w 1876620"/>
                  <a:gd name="connsiteY87" fmla="*/ 401749 h 1659811"/>
                  <a:gd name="connsiteX88" fmla="*/ 193630 w 1876620"/>
                  <a:gd name="connsiteY88" fmla="*/ 276284 h 1659811"/>
                  <a:gd name="connsiteX89" fmla="*/ 122731 w 1876620"/>
                  <a:gd name="connsiteY89" fmla="*/ 286681 h 1659811"/>
                  <a:gd name="connsiteX90" fmla="*/ 106904 w 1876620"/>
                  <a:gd name="connsiteY90" fmla="*/ 339273 h 1659811"/>
                  <a:gd name="connsiteX91" fmla="*/ 122770 w 1876620"/>
                  <a:gd name="connsiteY91" fmla="*/ 286404 h 1659811"/>
                  <a:gd name="connsiteX92" fmla="*/ 193630 w 1876620"/>
                  <a:gd name="connsiteY92" fmla="*/ 276284 h 1659811"/>
                  <a:gd name="connsiteX93" fmla="*/ 1876578 w 1876620"/>
                  <a:gd name="connsiteY93" fmla="*/ 0 h 1659811"/>
                  <a:gd name="connsiteX94" fmla="*/ 1876620 w 1876620"/>
                  <a:gd name="connsiteY94" fmla="*/ 34 h 1659811"/>
                  <a:gd name="connsiteX95" fmla="*/ 1871955 w 1876620"/>
                  <a:gd name="connsiteY95" fmla="*/ 21021 h 1659811"/>
                  <a:gd name="connsiteX96" fmla="*/ 1876578 w 1876620"/>
                  <a:gd name="connsiteY96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1535504 w 1876620"/>
                  <a:gd name="connsiteY63" fmla="*/ 697833 h 1659811"/>
                  <a:gd name="connsiteX64" fmla="*/ 1496619 w 1876620"/>
                  <a:gd name="connsiteY64" fmla="*/ 742258 h 1659811"/>
                  <a:gd name="connsiteX65" fmla="*/ 1494361 w 1876620"/>
                  <a:gd name="connsiteY65" fmla="*/ 753546 h 1659811"/>
                  <a:gd name="connsiteX66" fmla="*/ 1496605 w 1876620"/>
                  <a:gd name="connsiteY66" fmla="*/ 742257 h 1659811"/>
                  <a:gd name="connsiteX67" fmla="*/ 1535504 w 1876620"/>
                  <a:gd name="connsiteY67" fmla="*/ 697833 h 1659811"/>
                  <a:gd name="connsiteX68" fmla="*/ 47245 w 1876620"/>
                  <a:gd name="connsiteY68" fmla="*/ 627746 h 1659811"/>
                  <a:gd name="connsiteX69" fmla="*/ 58551 w 1876620"/>
                  <a:gd name="connsiteY69" fmla="*/ 683901 h 1659811"/>
                  <a:gd name="connsiteX70" fmla="*/ 70524 w 1876620"/>
                  <a:gd name="connsiteY70" fmla="*/ 706726 h 1659811"/>
                  <a:gd name="connsiteX71" fmla="*/ 58462 w 1876620"/>
                  <a:gd name="connsiteY71" fmla="*/ 683815 h 1659811"/>
                  <a:gd name="connsiteX72" fmla="*/ 47245 w 1876620"/>
                  <a:gd name="connsiteY72" fmla="*/ 627746 h 1659811"/>
                  <a:gd name="connsiteX73" fmla="*/ 46728 w 1876620"/>
                  <a:gd name="connsiteY73" fmla="*/ 625181 h 1659811"/>
                  <a:gd name="connsiteX74" fmla="*/ 46767 w 1876620"/>
                  <a:gd name="connsiteY74" fmla="*/ 625373 h 1659811"/>
                  <a:gd name="connsiteX75" fmla="*/ 0 w 1876620"/>
                  <a:gd name="connsiteY75" fmla="*/ 631217 h 1659811"/>
                  <a:gd name="connsiteX76" fmla="*/ 0 w 1876620"/>
                  <a:gd name="connsiteY76" fmla="*/ 630999 h 1659811"/>
                  <a:gd name="connsiteX77" fmla="*/ 46728 w 1876620"/>
                  <a:gd name="connsiteY77" fmla="*/ 625181 h 1659811"/>
                  <a:gd name="connsiteX78" fmla="*/ 29250 w 1876620"/>
                  <a:gd name="connsiteY78" fmla="*/ 490929 h 1659811"/>
                  <a:gd name="connsiteX79" fmla="*/ 16836 w 1876620"/>
                  <a:gd name="connsiteY79" fmla="*/ 535562 h 1659811"/>
                  <a:gd name="connsiteX80" fmla="*/ 29231 w 1876620"/>
                  <a:gd name="connsiteY80" fmla="*/ 490954 h 1659811"/>
                  <a:gd name="connsiteX81" fmla="*/ 29250 w 1876620"/>
                  <a:gd name="connsiteY81" fmla="*/ 490929 h 1659811"/>
                  <a:gd name="connsiteX82" fmla="*/ 1654428 w 1876620"/>
                  <a:gd name="connsiteY82" fmla="*/ 479019 h 1659811"/>
                  <a:gd name="connsiteX83" fmla="*/ 1654466 w 1876620"/>
                  <a:gd name="connsiteY83" fmla="*/ 479265 h 1659811"/>
                  <a:gd name="connsiteX84" fmla="*/ 1619389 w 1876620"/>
                  <a:gd name="connsiteY84" fmla="*/ 601995 h 1659811"/>
                  <a:gd name="connsiteX85" fmla="*/ 1619352 w 1876620"/>
                  <a:gd name="connsiteY85" fmla="*/ 602037 h 1659811"/>
                  <a:gd name="connsiteX86" fmla="*/ 1654428 w 1876620"/>
                  <a:gd name="connsiteY86" fmla="*/ 479019 h 1659811"/>
                  <a:gd name="connsiteX87" fmla="*/ 193630 w 1876620"/>
                  <a:gd name="connsiteY87" fmla="*/ 276284 h 1659811"/>
                  <a:gd name="connsiteX88" fmla="*/ 122731 w 1876620"/>
                  <a:gd name="connsiteY88" fmla="*/ 286681 h 1659811"/>
                  <a:gd name="connsiteX89" fmla="*/ 106904 w 1876620"/>
                  <a:gd name="connsiteY89" fmla="*/ 339273 h 1659811"/>
                  <a:gd name="connsiteX90" fmla="*/ 122770 w 1876620"/>
                  <a:gd name="connsiteY90" fmla="*/ 286404 h 1659811"/>
                  <a:gd name="connsiteX91" fmla="*/ 193630 w 1876620"/>
                  <a:gd name="connsiteY91" fmla="*/ 276284 h 1659811"/>
                  <a:gd name="connsiteX92" fmla="*/ 1876578 w 1876620"/>
                  <a:gd name="connsiteY92" fmla="*/ 0 h 1659811"/>
                  <a:gd name="connsiteX93" fmla="*/ 1876620 w 1876620"/>
                  <a:gd name="connsiteY93" fmla="*/ 34 h 1659811"/>
                  <a:gd name="connsiteX94" fmla="*/ 1871955 w 1876620"/>
                  <a:gd name="connsiteY94" fmla="*/ 21021 h 1659811"/>
                  <a:gd name="connsiteX95" fmla="*/ 1876578 w 1876620"/>
                  <a:gd name="connsiteY95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1535504 w 1876620"/>
                  <a:gd name="connsiteY63" fmla="*/ 697833 h 1659811"/>
                  <a:gd name="connsiteX64" fmla="*/ 1496619 w 1876620"/>
                  <a:gd name="connsiteY64" fmla="*/ 742258 h 1659811"/>
                  <a:gd name="connsiteX65" fmla="*/ 1494361 w 1876620"/>
                  <a:gd name="connsiteY65" fmla="*/ 753546 h 1659811"/>
                  <a:gd name="connsiteX66" fmla="*/ 1496605 w 1876620"/>
                  <a:gd name="connsiteY66" fmla="*/ 742257 h 1659811"/>
                  <a:gd name="connsiteX67" fmla="*/ 1535504 w 1876620"/>
                  <a:gd name="connsiteY67" fmla="*/ 697833 h 1659811"/>
                  <a:gd name="connsiteX68" fmla="*/ 47245 w 1876620"/>
                  <a:gd name="connsiteY68" fmla="*/ 627746 h 1659811"/>
                  <a:gd name="connsiteX69" fmla="*/ 58551 w 1876620"/>
                  <a:gd name="connsiteY69" fmla="*/ 683901 h 1659811"/>
                  <a:gd name="connsiteX70" fmla="*/ 70524 w 1876620"/>
                  <a:gd name="connsiteY70" fmla="*/ 706726 h 1659811"/>
                  <a:gd name="connsiteX71" fmla="*/ 58462 w 1876620"/>
                  <a:gd name="connsiteY71" fmla="*/ 683815 h 1659811"/>
                  <a:gd name="connsiteX72" fmla="*/ 47245 w 1876620"/>
                  <a:gd name="connsiteY72" fmla="*/ 627746 h 1659811"/>
                  <a:gd name="connsiteX73" fmla="*/ 46728 w 1876620"/>
                  <a:gd name="connsiteY73" fmla="*/ 625181 h 1659811"/>
                  <a:gd name="connsiteX74" fmla="*/ 46767 w 1876620"/>
                  <a:gd name="connsiteY74" fmla="*/ 625373 h 1659811"/>
                  <a:gd name="connsiteX75" fmla="*/ 0 w 1876620"/>
                  <a:gd name="connsiteY75" fmla="*/ 631217 h 1659811"/>
                  <a:gd name="connsiteX76" fmla="*/ 0 w 1876620"/>
                  <a:gd name="connsiteY76" fmla="*/ 630999 h 1659811"/>
                  <a:gd name="connsiteX77" fmla="*/ 46728 w 1876620"/>
                  <a:gd name="connsiteY77" fmla="*/ 625181 h 1659811"/>
                  <a:gd name="connsiteX78" fmla="*/ 29250 w 1876620"/>
                  <a:gd name="connsiteY78" fmla="*/ 490929 h 1659811"/>
                  <a:gd name="connsiteX79" fmla="*/ 16836 w 1876620"/>
                  <a:gd name="connsiteY79" fmla="*/ 535562 h 1659811"/>
                  <a:gd name="connsiteX80" fmla="*/ 29231 w 1876620"/>
                  <a:gd name="connsiteY80" fmla="*/ 490954 h 1659811"/>
                  <a:gd name="connsiteX81" fmla="*/ 29250 w 1876620"/>
                  <a:gd name="connsiteY81" fmla="*/ 490929 h 1659811"/>
                  <a:gd name="connsiteX82" fmla="*/ 1619352 w 1876620"/>
                  <a:gd name="connsiteY82" fmla="*/ 602037 h 1659811"/>
                  <a:gd name="connsiteX83" fmla="*/ 1654466 w 1876620"/>
                  <a:gd name="connsiteY83" fmla="*/ 479265 h 1659811"/>
                  <a:gd name="connsiteX84" fmla="*/ 1619389 w 1876620"/>
                  <a:gd name="connsiteY84" fmla="*/ 601995 h 1659811"/>
                  <a:gd name="connsiteX85" fmla="*/ 1619352 w 1876620"/>
                  <a:gd name="connsiteY85" fmla="*/ 602037 h 1659811"/>
                  <a:gd name="connsiteX86" fmla="*/ 193630 w 1876620"/>
                  <a:gd name="connsiteY86" fmla="*/ 276284 h 1659811"/>
                  <a:gd name="connsiteX87" fmla="*/ 122731 w 1876620"/>
                  <a:gd name="connsiteY87" fmla="*/ 286681 h 1659811"/>
                  <a:gd name="connsiteX88" fmla="*/ 106904 w 1876620"/>
                  <a:gd name="connsiteY88" fmla="*/ 339273 h 1659811"/>
                  <a:gd name="connsiteX89" fmla="*/ 122770 w 1876620"/>
                  <a:gd name="connsiteY89" fmla="*/ 286404 h 1659811"/>
                  <a:gd name="connsiteX90" fmla="*/ 193630 w 1876620"/>
                  <a:gd name="connsiteY90" fmla="*/ 276284 h 1659811"/>
                  <a:gd name="connsiteX91" fmla="*/ 1876578 w 1876620"/>
                  <a:gd name="connsiteY91" fmla="*/ 0 h 1659811"/>
                  <a:gd name="connsiteX92" fmla="*/ 1876620 w 1876620"/>
                  <a:gd name="connsiteY92" fmla="*/ 34 h 1659811"/>
                  <a:gd name="connsiteX93" fmla="*/ 1871955 w 1876620"/>
                  <a:gd name="connsiteY93" fmla="*/ 21021 h 1659811"/>
                  <a:gd name="connsiteX94" fmla="*/ 1876578 w 1876620"/>
                  <a:gd name="connsiteY94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1535504 w 1876620"/>
                  <a:gd name="connsiteY63" fmla="*/ 697833 h 1659811"/>
                  <a:gd name="connsiteX64" fmla="*/ 1496619 w 1876620"/>
                  <a:gd name="connsiteY64" fmla="*/ 742258 h 1659811"/>
                  <a:gd name="connsiteX65" fmla="*/ 1494361 w 1876620"/>
                  <a:gd name="connsiteY65" fmla="*/ 753546 h 1659811"/>
                  <a:gd name="connsiteX66" fmla="*/ 1496605 w 1876620"/>
                  <a:gd name="connsiteY66" fmla="*/ 742257 h 1659811"/>
                  <a:gd name="connsiteX67" fmla="*/ 1535504 w 1876620"/>
                  <a:gd name="connsiteY67" fmla="*/ 697833 h 1659811"/>
                  <a:gd name="connsiteX68" fmla="*/ 47245 w 1876620"/>
                  <a:gd name="connsiteY68" fmla="*/ 627746 h 1659811"/>
                  <a:gd name="connsiteX69" fmla="*/ 58551 w 1876620"/>
                  <a:gd name="connsiteY69" fmla="*/ 683901 h 1659811"/>
                  <a:gd name="connsiteX70" fmla="*/ 70524 w 1876620"/>
                  <a:gd name="connsiteY70" fmla="*/ 706726 h 1659811"/>
                  <a:gd name="connsiteX71" fmla="*/ 58462 w 1876620"/>
                  <a:gd name="connsiteY71" fmla="*/ 683815 h 1659811"/>
                  <a:gd name="connsiteX72" fmla="*/ 47245 w 1876620"/>
                  <a:gd name="connsiteY72" fmla="*/ 627746 h 1659811"/>
                  <a:gd name="connsiteX73" fmla="*/ 46728 w 1876620"/>
                  <a:gd name="connsiteY73" fmla="*/ 625181 h 1659811"/>
                  <a:gd name="connsiteX74" fmla="*/ 46767 w 1876620"/>
                  <a:gd name="connsiteY74" fmla="*/ 625373 h 1659811"/>
                  <a:gd name="connsiteX75" fmla="*/ 0 w 1876620"/>
                  <a:gd name="connsiteY75" fmla="*/ 631217 h 1659811"/>
                  <a:gd name="connsiteX76" fmla="*/ 0 w 1876620"/>
                  <a:gd name="connsiteY76" fmla="*/ 630999 h 1659811"/>
                  <a:gd name="connsiteX77" fmla="*/ 46728 w 1876620"/>
                  <a:gd name="connsiteY77" fmla="*/ 625181 h 1659811"/>
                  <a:gd name="connsiteX78" fmla="*/ 29250 w 1876620"/>
                  <a:gd name="connsiteY78" fmla="*/ 490929 h 1659811"/>
                  <a:gd name="connsiteX79" fmla="*/ 16836 w 1876620"/>
                  <a:gd name="connsiteY79" fmla="*/ 535562 h 1659811"/>
                  <a:gd name="connsiteX80" fmla="*/ 29231 w 1876620"/>
                  <a:gd name="connsiteY80" fmla="*/ 490954 h 1659811"/>
                  <a:gd name="connsiteX81" fmla="*/ 29250 w 1876620"/>
                  <a:gd name="connsiteY81" fmla="*/ 490929 h 1659811"/>
                  <a:gd name="connsiteX82" fmla="*/ 1619389 w 1876620"/>
                  <a:gd name="connsiteY82" fmla="*/ 601995 h 1659811"/>
                  <a:gd name="connsiteX83" fmla="*/ 1654466 w 1876620"/>
                  <a:gd name="connsiteY83" fmla="*/ 479265 h 1659811"/>
                  <a:gd name="connsiteX84" fmla="*/ 1619389 w 1876620"/>
                  <a:gd name="connsiteY84" fmla="*/ 601995 h 1659811"/>
                  <a:gd name="connsiteX85" fmla="*/ 193630 w 1876620"/>
                  <a:gd name="connsiteY85" fmla="*/ 276284 h 1659811"/>
                  <a:gd name="connsiteX86" fmla="*/ 122731 w 1876620"/>
                  <a:gd name="connsiteY86" fmla="*/ 286681 h 1659811"/>
                  <a:gd name="connsiteX87" fmla="*/ 106904 w 1876620"/>
                  <a:gd name="connsiteY87" fmla="*/ 339273 h 1659811"/>
                  <a:gd name="connsiteX88" fmla="*/ 122770 w 1876620"/>
                  <a:gd name="connsiteY88" fmla="*/ 286404 h 1659811"/>
                  <a:gd name="connsiteX89" fmla="*/ 193630 w 1876620"/>
                  <a:gd name="connsiteY89" fmla="*/ 276284 h 1659811"/>
                  <a:gd name="connsiteX90" fmla="*/ 1876578 w 1876620"/>
                  <a:gd name="connsiteY90" fmla="*/ 0 h 1659811"/>
                  <a:gd name="connsiteX91" fmla="*/ 1876620 w 1876620"/>
                  <a:gd name="connsiteY91" fmla="*/ 34 h 1659811"/>
                  <a:gd name="connsiteX92" fmla="*/ 1871955 w 1876620"/>
                  <a:gd name="connsiteY92" fmla="*/ 21021 h 1659811"/>
                  <a:gd name="connsiteX93" fmla="*/ 1876578 w 1876620"/>
                  <a:gd name="connsiteY93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1535504 w 1876620"/>
                  <a:gd name="connsiteY63" fmla="*/ 697833 h 1659811"/>
                  <a:gd name="connsiteX64" fmla="*/ 1496619 w 1876620"/>
                  <a:gd name="connsiteY64" fmla="*/ 742258 h 1659811"/>
                  <a:gd name="connsiteX65" fmla="*/ 1494361 w 1876620"/>
                  <a:gd name="connsiteY65" fmla="*/ 753546 h 1659811"/>
                  <a:gd name="connsiteX66" fmla="*/ 1496605 w 1876620"/>
                  <a:gd name="connsiteY66" fmla="*/ 742257 h 1659811"/>
                  <a:gd name="connsiteX67" fmla="*/ 1535504 w 1876620"/>
                  <a:gd name="connsiteY67" fmla="*/ 697833 h 1659811"/>
                  <a:gd name="connsiteX68" fmla="*/ 47245 w 1876620"/>
                  <a:gd name="connsiteY68" fmla="*/ 627746 h 1659811"/>
                  <a:gd name="connsiteX69" fmla="*/ 58551 w 1876620"/>
                  <a:gd name="connsiteY69" fmla="*/ 683901 h 1659811"/>
                  <a:gd name="connsiteX70" fmla="*/ 70524 w 1876620"/>
                  <a:gd name="connsiteY70" fmla="*/ 706726 h 1659811"/>
                  <a:gd name="connsiteX71" fmla="*/ 58462 w 1876620"/>
                  <a:gd name="connsiteY71" fmla="*/ 683815 h 1659811"/>
                  <a:gd name="connsiteX72" fmla="*/ 47245 w 1876620"/>
                  <a:gd name="connsiteY72" fmla="*/ 627746 h 1659811"/>
                  <a:gd name="connsiteX73" fmla="*/ 46728 w 1876620"/>
                  <a:gd name="connsiteY73" fmla="*/ 625181 h 1659811"/>
                  <a:gd name="connsiteX74" fmla="*/ 46767 w 1876620"/>
                  <a:gd name="connsiteY74" fmla="*/ 625373 h 1659811"/>
                  <a:gd name="connsiteX75" fmla="*/ 0 w 1876620"/>
                  <a:gd name="connsiteY75" fmla="*/ 631217 h 1659811"/>
                  <a:gd name="connsiteX76" fmla="*/ 0 w 1876620"/>
                  <a:gd name="connsiteY76" fmla="*/ 630999 h 1659811"/>
                  <a:gd name="connsiteX77" fmla="*/ 46728 w 1876620"/>
                  <a:gd name="connsiteY77" fmla="*/ 625181 h 1659811"/>
                  <a:gd name="connsiteX78" fmla="*/ 29250 w 1876620"/>
                  <a:gd name="connsiteY78" fmla="*/ 490929 h 1659811"/>
                  <a:gd name="connsiteX79" fmla="*/ 16836 w 1876620"/>
                  <a:gd name="connsiteY79" fmla="*/ 535562 h 1659811"/>
                  <a:gd name="connsiteX80" fmla="*/ 29231 w 1876620"/>
                  <a:gd name="connsiteY80" fmla="*/ 490954 h 1659811"/>
                  <a:gd name="connsiteX81" fmla="*/ 29250 w 1876620"/>
                  <a:gd name="connsiteY81" fmla="*/ 490929 h 1659811"/>
                  <a:gd name="connsiteX82" fmla="*/ 193630 w 1876620"/>
                  <a:gd name="connsiteY82" fmla="*/ 276284 h 1659811"/>
                  <a:gd name="connsiteX83" fmla="*/ 122731 w 1876620"/>
                  <a:gd name="connsiteY83" fmla="*/ 286681 h 1659811"/>
                  <a:gd name="connsiteX84" fmla="*/ 106904 w 1876620"/>
                  <a:gd name="connsiteY84" fmla="*/ 339273 h 1659811"/>
                  <a:gd name="connsiteX85" fmla="*/ 122770 w 1876620"/>
                  <a:gd name="connsiteY85" fmla="*/ 286404 h 1659811"/>
                  <a:gd name="connsiteX86" fmla="*/ 193630 w 1876620"/>
                  <a:gd name="connsiteY86" fmla="*/ 276284 h 1659811"/>
                  <a:gd name="connsiteX87" fmla="*/ 1876578 w 1876620"/>
                  <a:gd name="connsiteY87" fmla="*/ 0 h 1659811"/>
                  <a:gd name="connsiteX88" fmla="*/ 1876620 w 1876620"/>
                  <a:gd name="connsiteY88" fmla="*/ 34 h 1659811"/>
                  <a:gd name="connsiteX89" fmla="*/ 1871955 w 1876620"/>
                  <a:gd name="connsiteY89" fmla="*/ 21021 h 1659811"/>
                  <a:gd name="connsiteX90" fmla="*/ 1876578 w 1876620"/>
                  <a:gd name="connsiteY90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1496605 w 1876620"/>
                  <a:gd name="connsiteY63" fmla="*/ 742257 h 1659811"/>
                  <a:gd name="connsiteX64" fmla="*/ 1496619 w 1876620"/>
                  <a:gd name="connsiteY64" fmla="*/ 742258 h 1659811"/>
                  <a:gd name="connsiteX65" fmla="*/ 1494361 w 1876620"/>
                  <a:gd name="connsiteY65" fmla="*/ 753546 h 1659811"/>
                  <a:gd name="connsiteX66" fmla="*/ 1496605 w 1876620"/>
                  <a:gd name="connsiteY66" fmla="*/ 742257 h 1659811"/>
                  <a:gd name="connsiteX67" fmla="*/ 47245 w 1876620"/>
                  <a:gd name="connsiteY67" fmla="*/ 627746 h 1659811"/>
                  <a:gd name="connsiteX68" fmla="*/ 58551 w 1876620"/>
                  <a:gd name="connsiteY68" fmla="*/ 683901 h 1659811"/>
                  <a:gd name="connsiteX69" fmla="*/ 70524 w 1876620"/>
                  <a:gd name="connsiteY69" fmla="*/ 706726 h 1659811"/>
                  <a:gd name="connsiteX70" fmla="*/ 58462 w 1876620"/>
                  <a:gd name="connsiteY70" fmla="*/ 683815 h 1659811"/>
                  <a:gd name="connsiteX71" fmla="*/ 47245 w 1876620"/>
                  <a:gd name="connsiteY71" fmla="*/ 627746 h 1659811"/>
                  <a:gd name="connsiteX72" fmla="*/ 46728 w 1876620"/>
                  <a:gd name="connsiteY72" fmla="*/ 625181 h 1659811"/>
                  <a:gd name="connsiteX73" fmla="*/ 46767 w 1876620"/>
                  <a:gd name="connsiteY73" fmla="*/ 625373 h 1659811"/>
                  <a:gd name="connsiteX74" fmla="*/ 0 w 1876620"/>
                  <a:gd name="connsiteY74" fmla="*/ 631217 h 1659811"/>
                  <a:gd name="connsiteX75" fmla="*/ 0 w 1876620"/>
                  <a:gd name="connsiteY75" fmla="*/ 630999 h 1659811"/>
                  <a:gd name="connsiteX76" fmla="*/ 46728 w 1876620"/>
                  <a:gd name="connsiteY76" fmla="*/ 625181 h 1659811"/>
                  <a:gd name="connsiteX77" fmla="*/ 29250 w 1876620"/>
                  <a:gd name="connsiteY77" fmla="*/ 490929 h 1659811"/>
                  <a:gd name="connsiteX78" fmla="*/ 16836 w 1876620"/>
                  <a:gd name="connsiteY78" fmla="*/ 535562 h 1659811"/>
                  <a:gd name="connsiteX79" fmla="*/ 29231 w 1876620"/>
                  <a:gd name="connsiteY79" fmla="*/ 490954 h 1659811"/>
                  <a:gd name="connsiteX80" fmla="*/ 29250 w 1876620"/>
                  <a:gd name="connsiteY80" fmla="*/ 490929 h 1659811"/>
                  <a:gd name="connsiteX81" fmla="*/ 193630 w 1876620"/>
                  <a:gd name="connsiteY81" fmla="*/ 276284 h 1659811"/>
                  <a:gd name="connsiteX82" fmla="*/ 122731 w 1876620"/>
                  <a:gd name="connsiteY82" fmla="*/ 286681 h 1659811"/>
                  <a:gd name="connsiteX83" fmla="*/ 106904 w 1876620"/>
                  <a:gd name="connsiteY83" fmla="*/ 339273 h 1659811"/>
                  <a:gd name="connsiteX84" fmla="*/ 122770 w 1876620"/>
                  <a:gd name="connsiteY84" fmla="*/ 286404 h 1659811"/>
                  <a:gd name="connsiteX85" fmla="*/ 193630 w 1876620"/>
                  <a:gd name="connsiteY85" fmla="*/ 276284 h 1659811"/>
                  <a:gd name="connsiteX86" fmla="*/ 1876578 w 1876620"/>
                  <a:gd name="connsiteY86" fmla="*/ 0 h 1659811"/>
                  <a:gd name="connsiteX87" fmla="*/ 1876620 w 1876620"/>
                  <a:gd name="connsiteY87" fmla="*/ 34 h 1659811"/>
                  <a:gd name="connsiteX88" fmla="*/ 1871955 w 1876620"/>
                  <a:gd name="connsiteY88" fmla="*/ 21021 h 1659811"/>
                  <a:gd name="connsiteX89" fmla="*/ 1876578 w 1876620"/>
                  <a:gd name="connsiteY89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1494361 w 1876620"/>
                  <a:gd name="connsiteY63" fmla="*/ 753546 h 1659811"/>
                  <a:gd name="connsiteX64" fmla="*/ 1496619 w 1876620"/>
                  <a:gd name="connsiteY64" fmla="*/ 742258 h 1659811"/>
                  <a:gd name="connsiteX65" fmla="*/ 1494361 w 1876620"/>
                  <a:gd name="connsiteY65" fmla="*/ 753546 h 1659811"/>
                  <a:gd name="connsiteX66" fmla="*/ 47245 w 1876620"/>
                  <a:gd name="connsiteY66" fmla="*/ 627746 h 1659811"/>
                  <a:gd name="connsiteX67" fmla="*/ 58551 w 1876620"/>
                  <a:gd name="connsiteY67" fmla="*/ 683901 h 1659811"/>
                  <a:gd name="connsiteX68" fmla="*/ 70524 w 1876620"/>
                  <a:gd name="connsiteY68" fmla="*/ 706726 h 1659811"/>
                  <a:gd name="connsiteX69" fmla="*/ 58462 w 1876620"/>
                  <a:gd name="connsiteY69" fmla="*/ 683815 h 1659811"/>
                  <a:gd name="connsiteX70" fmla="*/ 47245 w 1876620"/>
                  <a:gd name="connsiteY70" fmla="*/ 627746 h 1659811"/>
                  <a:gd name="connsiteX71" fmla="*/ 46728 w 1876620"/>
                  <a:gd name="connsiteY71" fmla="*/ 625181 h 1659811"/>
                  <a:gd name="connsiteX72" fmla="*/ 46767 w 1876620"/>
                  <a:gd name="connsiteY72" fmla="*/ 625373 h 1659811"/>
                  <a:gd name="connsiteX73" fmla="*/ 0 w 1876620"/>
                  <a:gd name="connsiteY73" fmla="*/ 631217 h 1659811"/>
                  <a:gd name="connsiteX74" fmla="*/ 0 w 1876620"/>
                  <a:gd name="connsiteY74" fmla="*/ 630999 h 1659811"/>
                  <a:gd name="connsiteX75" fmla="*/ 46728 w 1876620"/>
                  <a:gd name="connsiteY75" fmla="*/ 625181 h 1659811"/>
                  <a:gd name="connsiteX76" fmla="*/ 29250 w 1876620"/>
                  <a:gd name="connsiteY76" fmla="*/ 490929 h 1659811"/>
                  <a:gd name="connsiteX77" fmla="*/ 16836 w 1876620"/>
                  <a:gd name="connsiteY77" fmla="*/ 535562 h 1659811"/>
                  <a:gd name="connsiteX78" fmla="*/ 29231 w 1876620"/>
                  <a:gd name="connsiteY78" fmla="*/ 490954 h 1659811"/>
                  <a:gd name="connsiteX79" fmla="*/ 29250 w 1876620"/>
                  <a:gd name="connsiteY79" fmla="*/ 490929 h 1659811"/>
                  <a:gd name="connsiteX80" fmla="*/ 193630 w 1876620"/>
                  <a:gd name="connsiteY80" fmla="*/ 276284 h 1659811"/>
                  <a:gd name="connsiteX81" fmla="*/ 122731 w 1876620"/>
                  <a:gd name="connsiteY81" fmla="*/ 286681 h 1659811"/>
                  <a:gd name="connsiteX82" fmla="*/ 106904 w 1876620"/>
                  <a:gd name="connsiteY82" fmla="*/ 339273 h 1659811"/>
                  <a:gd name="connsiteX83" fmla="*/ 122770 w 1876620"/>
                  <a:gd name="connsiteY83" fmla="*/ 286404 h 1659811"/>
                  <a:gd name="connsiteX84" fmla="*/ 193630 w 1876620"/>
                  <a:gd name="connsiteY84" fmla="*/ 276284 h 1659811"/>
                  <a:gd name="connsiteX85" fmla="*/ 1876578 w 1876620"/>
                  <a:gd name="connsiteY85" fmla="*/ 0 h 1659811"/>
                  <a:gd name="connsiteX86" fmla="*/ 1876620 w 1876620"/>
                  <a:gd name="connsiteY86" fmla="*/ 34 h 1659811"/>
                  <a:gd name="connsiteX87" fmla="*/ 1871955 w 1876620"/>
                  <a:gd name="connsiteY87" fmla="*/ 21021 h 1659811"/>
                  <a:gd name="connsiteX88" fmla="*/ 1876578 w 1876620"/>
                  <a:gd name="connsiteY88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47245 w 1876620"/>
                  <a:gd name="connsiteY63" fmla="*/ 627746 h 1659811"/>
                  <a:gd name="connsiteX64" fmla="*/ 58551 w 1876620"/>
                  <a:gd name="connsiteY64" fmla="*/ 683901 h 1659811"/>
                  <a:gd name="connsiteX65" fmla="*/ 70524 w 1876620"/>
                  <a:gd name="connsiteY65" fmla="*/ 706726 h 1659811"/>
                  <a:gd name="connsiteX66" fmla="*/ 58462 w 1876620"/>
                  <a:gd name="connsiteY66" fmla="*/ 683815 h 1659811"/>
                  <a:gd name="connsiteX67" fmla="*/ 47245 w 1876620"/>
                  <a:gd name="connsiteY67" fmla="*/ 627746 h 1659811"/>
                  <a:gd name="connsiteX68" fmla="*/ 46728 w 1876620"/>
                  <a:gd name="connsiteY68" fmla="*/ 625181 h 1659811"/>
                  <a:gd name="connsiteX69" fmla="*/ 46767 w 1876620"/>
                  <a:gd name="connsiteY69" fmla="*/ 625373 h 1659811"/>
                  <a:gd name="connsiteX70" fmla="*/ 0 w 1876620"/>
                  <a:gd name="connsiteY70" fmla="*/ 631217 h 1659811"/>
                  <a:gd name="connsiteX71" fmla="*/ 0 w 1876620"/>
                  <a:gd name="connsiteY71" fmla="*/ 630999 h 1659811"/>
                  <a:gd name="connsiteX72" fmla="*/ 46728 w 1876620"/>
                  <a:gd name="connsiteY72" fmla="*/ 625181 h 1659811"/>
                  <a:gd name="connsiteX73" fmla="*/ 29250 w 1876620"/>
                  <a:gd name="connsiteY73" fmla="*/ 490929 h 1659811"/>
                  <a:gd name="connsiteX74" fmla="*/ 16836 w 1876620"/>
                  <a:gd name="connsiteY74" fmla="*/ 535562 h 1659811"/>
                  <a:gd name="connsiteX75" fmla="*/ 29231 w 1876620"/>
                  <a:gd name="connsiteY75" fmla="*/ 490954 h 1659811"/>
                  <a:gd name="connsiteX76" fmla="*/ 29250 w 1876620"/>
                  <a:gd name="connsiteY76" fmla="*/ 490929 h 1659811"/>
                  <a:gd name="connsiteX77" fmla="*/ 193630 w 1876620"/>
                  <a:gd name="connsiteY77" fmla="*/ 276284 h 1659811"/>
                  <a:gd name="connsiteX78" fmla="*/ 122731 w 1876620"/>
                  <a:gd name="connsiteY78" fmla="*/ 286681 h 1659811"/>
                  <a:gd name="connsiteX79" fmla="*/ 106904 w 1876620"/>
                  <a:gd name="connsiteY79" fmla="*/ 339273 h 1659811"/>
                  <a:gd name="connsiteX80" fmla="*/ 122770 w 1876620"/>
                  <a:gd name="connsiteY80" fmla="*/ 286404 h 1659811"/>
                  <a:gd name="connsiteX81" fmla="*/ 193630 w 1876620"/>
                  <a:gd name="connsiteY81" fmla="*/ 276284 h 1659811"/>
                  <a:gd name="connsiteX82" fmla="*/ 1876578 w 1876620"/>
                  <a:gd name="connsiteY82" fmla="*/ 0 h 1659811"/>
                  <a:gd name="connsiteX83" fmla="*/ 1876620 w 1876620"/>
                  <a:gd name="connsiteY83" fmla="*/ 34 h 1659811"/>
                  <a:gd name="connsiteX84" fmla="*/ 1871955 w 1876620"/>
                  <a:gd name="connsiteY84" fmla="*/ 21021 h 1659811"/>
                  <a:gd name="connsiteX85" fmla="*/ 1876578 w 1876620"/>
                  <a:gd name="connsiteY85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47245 w 1876620"/>
                  <a:gd name="connsiteY63" fmla="*/ 627746 h 1659811"/>
                  <a:gd name="connsiteX64" fmla="*/ 58551 w 1876620"/>
                  <a:gd name="connsiteY64" fmla="*/ 683901 h 1659811"/>
                  <a:gd name="connsiteX65" fmla="*/ 70524 w 1876620"/>
                  <a:gd name="connsiteY65" fmla="*/ 706726 h 1659811"/>
                  <a:gd name="connsiteX66" fmla="*/ 58462 w 1876620"/>
                  <a:gd name="connsiteY66" fmla="*/ 683815 h 1659811"/>
                  <a:gd name="connsiteX67" fmla="*/ 47245 w 1876620"/>
                  <a:gd name="connsiteY67" fmla="*/ 627746 h 1659811"/>
                  <a:gd name="connsiteX68" fmla="*/ 46728 w 1876620"/>
                  <a:gd name="connsiteY68" fmla="*/ 625181 h 1659811"/>
                  <a:gd name="connsiteX69" fmla="*/ 46767 w 1876620"/>
                  <a:gd name="connsiteY69" fmla="*/ 625373 h 1659811"/>
                  <a:gd name="connsiteX70" fmla="*/ 0 w 1876620"/>
                  <a:gd name="connsiteY70" fmla="*/ 631217 h 1659811"/>
                  <a:gd name="connsiteX71" fmla="*/ 0 w 1876620"/>
                  <a:gd name="connsiteY71" fmla="*/ 630999 h 1659811"/>
                  <a:gd name="connsiteX72" fmla="*/ 46728 w 1876620"/>
                  <a:gd name="connsiteY72" fmla="*/ 625181 h 1659811"/>
                  <a:gd name="connsiteX73" fmla="*/ 29250 w 1876620"/>
                  <a:gd name="connsiteY73" fmla="*/ 490929 h 1659811"/>
                  <a:gd name="connsiteX74" fmla="*/ 16836 w 1876620"/>
                  <a:gd name="connsiteY74" fmla="*/ 535562 h 1659811"/>
                  <a:gd name="connsiteX75" fmla="*/ 29231 w 1876620"/>
                  <a:gd name="connsiteY75" fmla="*/ 490954 h 1659811"/>
                  <a:gd name="connsiteX76" fmla="*/ 29250 w 1876620"/>
                  <a:gd name="connsiteY76" fmla="*/ 490929 h 1659811"/>
                  <a:gd name="connsiteX77" fmla="*/ 122770 w 1876620"/>
                  <a:gd name="connsiteY77" fmla="*/ 286404 h 1659811"/>
                  <a:gd name="connsiteX78" fmla="*/ 122731 w 1876620"/>
                  <a:gd name="connsiteY78" fmla="*/ 286681 h 1659811"/>
                  <a:gd name="connsiteX79" fmla="*/ 106904 w 1876620"/>
                  <a:gd name="connsiteY79" fmla="*/ 339273 h 1659811"/>
                  <a:gd name="connsiteX80" fmla="*/ 122770 w 1876620"/>
                  <a:gd name="connsiteY80" fmla="*/ 286404 h 1659811"/>
                  <a:gd name="connsiteX81" fmla="*/ 1876578 w 1876620"/>
                  <a:gd name="connsiteY81" fmla="*/ 0 h 1659811"/>
                  <a:gd name="connsiteX82" fmla="*/ 1876620 w 1876620"/>
                  <a:gd name="connsiteY82" fmla="*/ 34 h 1659811"/>
                  <a:gd name="connsiteX83" fmla="*/ 1871955 w 1876620"/>
                  <a:gd name="connsiteY83" fmla="*/ 21021 h 1659811"/>
                  <a:gd name="connsiteX84" fmla="*/ 1876578 w 1876620"/>
                  <a:gd name="connsiteY84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47245 w 1876620"/>
                  <a:gd name="connsiteY63" fmla="*/ 627746 h 1659811"/>
                  <a:gd name="connsiteX64" fmla="*/ 58551 w 1876620"/>
                  <a:gd name="connsiteY64" fmla="*/ 683901 h 1659811"/>
                  <a:gd name="connsiteX65" fmla="*/ 70524 w 1876620"/>
                  <a:gd name="connsiteY65" fmla="*/ 706726 h 1659811"/>
                  <a:gd name="connsiteX66" fmla="*/ 58462 w 1876620"/>
                  <a:gd name="connsiteY66" fmla="*/ 683815 h 1659811"/>
                  <a:gd name="connsiteX67" fmla="*/ 47245 w 1876620"/>
                  <a:gd name="connsiteY67" fmla="*/ 627746 h 1659811"/>
                  <a:gd name="connsiteX68" fmla="*/ 46728 w 1876620"/>
                  <a:gd name="connsiteY68" fmla="*/ 625181 h 1659811"/>
                  <a:gd name="connsiteX69" fmla="*/ 46767 w 1876620"/>
                  <a:gd name="connsiteY69" fmla="*/ 625373 h 1659811"/>
                  <a:gd name="connsiteX70" fmla="*/ 0 w 1876620"/>
                  <a:gd name="connsiteY70" fmla="*/ 631217 h 1659811"/>
                  <a:gd name="connsiteX71" fmla="*/ 0 w 1876620"/>
                  <a:gd name="connsiteY71" fmla="*/ 630999 h 1659811"/>
                  <a:gd name="connsiteX72" fmla="*/ 46728 w 1876620"/>
                  <a:gd name="connsiteY72" fmla="*/ 625181 h 1659811"/>
                  <a:gd name="connsiteX73" fmla="*/ 29250 w 1876620"/>
                  <a:gd name="connsiteY73" fmla="*/ 490929 h 1659811"/>
                  <a:gd name="connsiteX74" fmla="*/ 16836 w 1876620"/>
                  <a:gd name="connsiteY74" fmla="*/ 535562 h 1659811"/>
                  <a:gd name="connsiteX75" fmla="*/ 29231 w 1876620"/>
                  <a:gd name="connsiteY75" fmla="*/ 490954 h 1659811"/>
                  <a:gd name="connsiteX76" fmla="*/ 29250 w 1876620"/>
                  <a:gd name="connsiteY76" fmla="*/ 490929 h 1659811"/>
                  <a:gd name="connsiteX77" fmla="*/ 106904 w 1876620"/>
                  <a:gd name="connsiteY77" fmla="*/ 339273 h 1659811"/>
                  <a:gd name="connsiteX78" fmla="*/ 122731 w 1876620"/>
                  <a:gd name="connsiteY78" fmla="*/ 286681 h 1659811"/>
                  <a:gd name="connsiteX79" fmla="*/ 106904 w 1876620"/>
                  <a:gd name="connsiteY79" fmla="*/ 339273 h 1659811"/>
                  <a:gd name="connsiteX80" fmla="*/ 1876578 w 1876620"/>
                  <a:gd name="connsiteY80" fmla="*/ 0 h 1659811"/>
                  <a:gd name="connsiteX81" fmla="*/ 1876620 w 1876620"/>
                  <a:gd name="connsiteY81" fmla="*/ 34 h 1659811"/>
                  <a:gd name="connsiteX82" fmla="*/ 1871955 w 1876620"/>
                  <a:gd name="connsiteY82" fmla="*/ 21021 h 1659811"/>
                  <a:gd name="connsiteX83" fmla="*/ 1876578 w 1876620"/>
                  <a:gd name="connsiteY83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47245 w 1876620"/>
                  <a:gd name="connsiteY63" fmla="*/ 627746 h 1659811"/>
                  <a:gd name="connsiteX64" fmla="*/ 58551 w 1876620"/>
                  <a:gd name="connsiteY64" fmla="*/ 683901 h 1659811"/>
                  <a:gd name="connsiteX65" fmla="*/ 70524 w 1876620"/>
                  <a:gd name="connsiteY65" fmla="*/ 706726 h 1659811"/>
                  <a:gd name="connsiteX66" fmla="*/ 58462 w 1876620"/>
                  <a:gd name="connsiteY66" fmla="*/ 683815 h 1659811"/>
                  <a:gd name="connsiteX67" fmla="*/ 47245 w 1876620"/>
                  <a:gd name="connsiteY67" fmla="*/ 627746 h 1659811"/>
                  <a:gd name="connsiteX68" fmla="*/ 46728 w 1876620"/>
                  <a:gd name="connsiteY68" fmla="*/ 625181 h 1659811"/>
                  <a:gd name="connsiteX69" fmla="*/ 46767 w 1876620"/>
                  <a:gd name="connsiteY69" fmla="*/ 625373 h 1659811"/>
                  <a:gd name="connsiteX70" fmla="*/ 0 w 1876620"/>
                  <a:gd name="connsiteY70" fmla="*/ 631217 h 1659811"/>
                  <a:gd name="connsiteX71" fmla="*/ 0 w 1876620"/>
                  <a:gd name="connsiteY71" fmla="*/ 630999 h 1659811"/>
                  <a:gd name="connsiteX72" fmla="*/ 46728 w 1876620"/>
                  <a:gd name="connsiteY72" fmla="*/ 625181 h 1659811"/>
                  <a:gd name="connsiteX73" fmla="*/ 29250 w 1876620"/>
                  <a:gd name="connsiteY73" fmla="*/ 490929 h 1659811"/>
                  <a:gd name="connsiteX74" fmla="*/ 16836 w 1876620"/>
                  <a:gd name="connsiteY74" fmla="*/ 535562 h 1659811"/>
                  <a:gd name="connsiteX75" fmla="*/ 29231 w 1876620"/>
                  <a:gd name="connsiteY75" fmla="*/ 490954 h 1659811"/>
                  <a:gd name="connsiteX76" fmla="*/ 29250 w 1876620"/>
                  <a:gd name="connsiteY76" fmla="*/ 490929 h 1659811"/>
                  <a:gd name="connsiteX77" fmla="*/ 1876578 w 1876620"/>
                  <a:gd name="connsiteY77" fmla="*/ 0 h 1659811"/>
                  <a:gd name="connsiteX78" fmla="*/ 1876620 w 1876620"/>
                  <a:gd name="connsiteY78" fmla="*/ 34 h 1659811"/>
                  <a:gd name="connsiteX79" fmla="*/ 1871955 w 1876620"/>
                  <a:gd name="connsiteY79" fmla="*/ 21021 h 1659811"/>
                  <a:gd name="connsiteX80" fmla="*/ 1876578 w 1876620"/>
                  <a:gd name="connsiteY80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47245 w 1876620"/>
                  <a:gd name="connsiteY63" fmla="*/ 627746 h 1659811"/>
                  <a:gd name="connsiteX64" fmla="*/ 58551 w 1876620"/>
                  <a:gd name="connsiteY64" fmla="*/ 683901 h 1659811"/>
                  <a:gd name="connsiteX65" fmla="*/ 70524 w 1876620"/>
                  <a:gd name="connsiteY65" fmla="*/ 706726 h 1659811"/>
                  <a:gd name="connsiteX66" fmla="*/ 58462 w 1876620"/>
                  <a:gd name="connsiteY66" fmla="*/ 683815 h 1659811"/>
                  <a:gd name="connsiteX67" fmla="*/ 47245 w 1876620"/>
                  <a:gd name="connsiteY67" fmla="*/ 627746 h 1659811"/>
                  <a:gd name="connsiteX68" fmla="*/ 46728 w 1876620"/>
                  <a:gd name="connsiteY68" fmla="*/ 625181 h 1659811"/>
                  <a:gd name="connsiteX69" fmla="*/ 46767 w 1876620"/>
                  <a:gd name="connsiteY69" fmla="*/ 625373 h 1659811"/>
                  <a:gd name="connsiteX70" fmla="*/ 0 w 1876620"/>
                  <a:gd name="connsiteY70" fmla="*/ 631217 h 1659811"/>
                  <a:gd name="connsiteX71" fmla="*/ 0 w 1876620"/>
                  <a:gd name="connsiteY71" fmla="*/ 630999 h 1659811"/>
                  <a:gd name="connsiteX72" fmla="*/ 46728 w 1876620"/>
                  <a:gd name="connsiteY72" fmla="*/ 625181 h 1659811"/>
                  <a:gd name="connsiteX73" fmla="*/ 29231 w 1876620"/>
                  <a:gd name="connsiteY73" fmla="*/ 490954 h 1659811"/>
                  <a:gd name="connsiteX74" fmla="*/ 16836 w 1876620"/>
                  <a:gd name="connsiteY74" fmla="*/ 535562 h 1659811"/>
                  <a:gd name="connsiteX75" fmla="*/ 29231 w 1876620"/>
                  <a:gd name="connsiteY75" fmla="*/ 490954 h 1659811"/>
                  <a:gd name="connsiteX76" fmla="*/ 1876578 w 1876620"/>
                  <a:gd name="connsiteY76" fmla="*/ 0 h 1659811"/>
                  <a:gd name="connsiteX77" fmla="*/ 1876620 w 1876620"/>
                  <a:gd name="connsiteY77" fmla="*/ 34 h 1659811"/>
                  <a:gd name="connsiteX78" fmla="*/ 1871955 w 1876620"/>
                  <a:gd name="connsiteY78" fmla="*/ 21021 h 1659811"/>
                  <a:gd name="connsiteX79" fmla="*/ 1876578 w 1876620"/>
                  <a:gd name="connsiteY79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47245 w 1876620"/>
                  <a:gd name="connsiteY63" fmla="*/ 627746 h 1659811"/>
                  <a:gd name="connsiteX64" fmla="*/ 58551 w 1876620"/>
                  <a:gd name="connsiteY64" fmla="*/ 683901 h 1659811"/>
                  <a:gd name="connsiteX65" fmla="*/ 70524 w 1876620"/>
                  <a:gd name="connsiteY65" fmla="*/ 706726 h 1659811"/>
                  <a:gd name="connsiteX66" fmla="*/ 58462 w 1876620"/>
                  <a:gd name="connsiteY66" fmla="*/ 683815 h 1659811"/>
                  <a:gd name="connsiteX67" fmla="*/ 47245 w 1876620"/>
                  <a:gd name="connsiteY67" fmla="*/ 627746 h 1659811"/>
                  <a:gd name="connsiteX68" fmla="*/ 46728 w 1876620"/>
                  <a:gd name="connsiteY68" fmla="*/ 625181 h 1659811"/>
                  <a:gd name="connsiteX69" fmla="*/ 46767 w 1876620"/>
                  <a:gd name="connsiteY69" fmla="*/ 625373 h 1659811"/>
                  <a:gd name="connsiteX70" fmla="*/ 0 w 1876620"/>
                  <a:gd name="connsiteY70" fmla="*/ 631217 h 1659811"/>
                  <a:gd name="connsiteX71" fmla="*/ 0 w 1876620"/>
                  <a:gd name="connsiteY71" fmla="*/ 630999 h 1659811"/>
                  <a:gd name="connsiteX72" fmla="*/ 46728 w 1876620"/>
                  <a:gd name="connsiteY72" fmla="*/ 625181 h 1659811"/>
                  <a:gd name="connsiteX73" fmla="*/ 1876578 w 1876620"/>
                  <a:gd name="connsiteY73" fmla="*/ 0 h 1659811"/>
                  <a:gd name="connsiteX74" fmla="*/ 1876620 w 1876620"/>
                  <a:gd name="connsiteY74" fmla="*/ 34 h 1659811"/>
                  <a:gd name="connsiteX75" fmla="*/ 1871955 w 1876620"/>
                  <a:gd name="connsiteY75" fmla="*/ 21021 h 1659811"/>
                  <a:gd name="connsiteX76" fmla="*/ 1876578 w 1876620"/>
                  <a:gd name="connsiteY76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47245 w 1876620"/>
                  <a:gd name="connsiteY63" fmla="*/ 627746 h 1659811"/>
                  <a:gd name="connsiteX64" fmla="*/ 58551 w 1876620"/>
                  <a:gd name="connsiteY64" fmla="*/ 683901 h 1659811"/>
                  <a:gd name="connsiteX65" fmla="*/ 70524 w 1876620"/>
                  <a:gd name="connsiteY65" fmla="*/ 706726 h 1659811"/>
                  <a:gd name="connsiteX66" fmla="*/ 58462 w 1876620"/>
                  <a:gd name="connsiteY66" fmla="*/ 683815 h 1659811"/>
                  <a:gd name="connsiteX67" fmla="*/ 47245 w 1876620"/>
                  <a:gd name="connsiteY67" fmla="*/ 627746 h 1659811"/>
                  <a:gd name="connsiteX68" fmla="*/ 0 w 1876620"/>
                  <a:gd name="connsiteY68" fmla="*/ 630999 h 1659811"/>
                  <a:gd name="connsiteX69" fmla="*/ 46767 w 1876620"/>
                  <a:gd name="connsiteY69" fmla="*/ 625373 h 1659811"/>
                  <a:gd name="connsiteX70" fmla="*/ 0 w 1876620"/>
                  <a:gd name="connsiteY70" fmla="*/ 631217 h 1659811"/>
                  <a:gd name="connsiteX71" fmla="*/ 0 w 1876620"/>
                  <a:gd name="connsiteY71" fmla="*/ 630999 h 1659811"/>
                  <a:gd name="connsiteX72" fmla="*/ 1876578 w 1876620"/>
                  <a:gd name="connsiteY72" fmla="*/ 0 h 1659811"/>
                  <a:gd name="connsiteX73" fmla="*/ 1876620 w 1876620"/>
                  <a:gd name="connsiteY73" fmla="*/ 34 h 1659811"/>
                  <a:gd name="connsiteX74" fmla="*/ 1871955 w 1876620"/>
                  <a:gd name="connsiteY74" fmla="*/ 21021 h 1659811"/>
                  <a:gd name="connsiteX75" fmla="*/ 1876578 w 1876620"/>
                  <a:gd name="connsiteY75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47245 w 1876620"/>
                  <a:gd name="connsiteY63" fmla="*/ 627746 h 1659811"/>
                  <a:gd name="connsiteX64" fmla="*/ 58551 w 1876620"/>
                  <a:gd name="connsiteY64" fmla="*/ 683901 h 1659811"/>
                  <a:gd name="connsiteX65" fmla="*/ 70524 w 1876620"/>
                  <a:gd name="connsiteY65" fmla="*/ 706726 h 1659811"/>
                  <a:gd name="connsiteX66" fmla="*/ 47245 w 1876620"/>
                  <a:gd name="connsiteY66" fmla="*/ 627746 h 1659811"/>
                  <a:gd name="connsiteX67" fmla="*/ 0 w 1876620"/>
                  <a:gd name="connsiteY67" fmla="*/ 630999 h 1659811"/>
                  <a:gd name="connsiteX68" fmla="*/ 46767 w 1876620"/>
                  <a:gd name="connsiteY68" fmla="*/ 625373 h 1659811"/>
                  <a:gd name="connsiteX69" fmla="*/ 0 w 1876620"/>
                  <a:gd name="connsiteY69" fmla="*/ 631217 h 1659811"/>
                  <a:gd name="connsiteX70" fmla="*/ 0 w 1876620"/>
                  <a:gd name="connsiteY70" fmla="*/ 630999 h 1659811"/>
                  <a:gd name="connsiteX71" fmla="*/ 1876578 w 1876620"/>
                  <a:gd name="connsiteY71" fmla="*/ 0 h 1659811"/>
                  <a:gd name="connsiteX72" fmla="*/ 1876620 w 1876620"/>
                  <a:gd name="connsiteY72" fmla="*/ 34 h 1659811"/>
                  <a:gd name="connsiteX73" fmla="*/ 1871955 w 1876620"/>
                  <a:gd name="connsiteY73" fmla="*/ 21021 h 1659811"/>
                  <a:gd name="connsiteX74" fmla="*/ 1876578 w 1876620"/>
                  <a:gd name="connsiteY74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47245 w 1876620"/>
                  <a:gd name="connsiteY63" fmla="*/ 627746 h 1659811"/>
                  <a:gd name="connsiteX64" fmla="*/ 58551 w 1876620"/>
                  <a:gd name="connsiteY64" fmla="*/ 683901 h 1659811"/>
                  <a:gd name="connsiteX65" fmla="*/ 70524 w 1876620"/>
                  <a:gd name="connsiteY65" fmla="*/ 706726 h 1659811"/>
                  <a:gd name="connsiteX66" fmla="*/ 47245 w 1876620"/>
                  <a:gd name="connsiteY66" fmla="*/ 627746 h 1659811"/>
                  <a:gd name="connsiteX67" fmla="*/ 0 w 1876620"/>
                  <a:gd name="connsiteY67" fmla="*/ 630999 h 1659811"/>
                  <a:gd name="connsiteX68" fmla="*/ 0 w 1876620"/>
                  <a:gd name="connsiteY68" fmla="*/ 631217 h 1659811"/>
                  <a:gd name="connsiteX69" fmla="*/ 0 w 1876620"/>
                  <a:gd name="connsiteY69" fmla="*/ 630999 h 1659811"/>
                  <a:gd name="connsiteX70" fmla="*/ 1876578 w 1876620"/>
                  <a:gd name="connsiteY70" fmla="*/ 0 h 1659811"/>
                  <a:gd name="connsiteX71" fmla="*/ 1876620 w 1876620"/>
                  <a:gd name="connsiteY71" fmla="*/ 34 h 1659811"/>
                  <a:gd name="connsiteX72" fmla="*/ 1871955 w 1876620"/>
                  <a:gd name="connsiteY72" fmla="*/ 21021 h 1659811"/>
                  <a:gd name="connsiteX73" fmla="*/ 1876578 w 1876620"/>
                  <a:gd name="connsiteY73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70524 w 1876620"/>
                  <a:gd name="connsiteY63" fmla="*/ 706726 h 1659811"/>
                  <a:gd name="connsiteX64" fmla="*/ 58551 w 1876620"/>
                  <a:gd name="connsiteY64" fmla="*/ 683901 h 1659811"/>
                  <a:gd name="connsiteX65" fmla="*/ 70524 w 1876620"/>
                  <a:gd name="connsiteY65" fmla="*/ 706726 h 1659811"/>
                  <a:gd name="connsiteX66" fmla="*/ 0 w 1876620"/>
                  <a:gd name="connsiteY66" fmla="*/ 630999 h 1659811"/>
                  <a:gd name="connsiteX67" fmla="*/ 0 w 1876620"/>
                  <a:gd name="connsiteY67" fmla="*/ 631217 h 1659811"/>
                  <a:gd name="connsiteX68" fmla="*/ 0 w 1876620"/>
                  <a:gd name="connsiteY68" fmla="*/ 630999 h 1659811"/>
                  <a:gd name="connsiteX69" fmla="*/ 1876578 w 1876620"/>
                  <a:gd name="connsiteY69" fmla="*/ 0 h 1659811"/>
                  <a:gd name="connsiteX70" fmla="*/ 1876620 w 1876620"/>
                  <a:gd name="connsiteY70" fmla="*/ 34 h 1659811"/>
                  <a:gd name="connsiteX71" fmla="*/ 1871955 w 1876620"/>
                  <a:gd name="connsiteY71" fmla="*/ 21021 h 1659811"/>
                  <a:gd name="connsiteX72" fmla="*/ 1876578 w 1876620"/>
                  <a:gd name="connsiteY72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16822 w 1876620"/>
                  <a:gd name="connsiteY8" fmla="*/ 794984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16822 w 1876620"/>
                  <a:gd name="connsiteY12" fmla="*/ 794984 h 1659811"/>
                  <a:gd name="connsiteX13" fmla="*/ 1223334 w 1876620"/>
                  <a:gd name="connsiteY13" fmla="*/ 722422 h 1659811"/>
                  <a:gd name="connsiteX14" fmla="*/ 1263341 w 1876620"/>
                  <a:gd name="connsiteY14" fmla="*/ 722805 h 1659811"/>
                  <a:gd name="connsiteX15" fmla="*/ 1259025 w 1876620"/>
                  <a:gd name="connsiteY15" fmla="*/ 923506 h 1659811"/>
                  <a:gd name="connsiteX16" fmla="*/ 1321891 w 1876620"/>
                  <a:gd name="connsiteY16" fmla="*/ 929323 h 1659811"/>
                  <a:gd name="connsiteX17" fmla="*/ 1336154 w 1876620"/>
                  <a:gd name="connsiteY17" fmla="*/ 1024583 h 1659811"/>
                  <a:gd name="connsiteX18" fmla="*/ 1390200 w 1876620"/>
                  <a:gd name="connsiteY18" fmla="*/ 1016766 h 1659811"/>
                  <a:gd name="connsiteX19" fmla="*/ 1402172 w 1876620"/>
                  <a:gd name="connsiteY19" fmla="*/ 893417 h 1659811"/>
                  <a:gd name="connsiteX20" fmla="*/ 1385542 w 1876620"/>
                  <a:gd name="connsiteY20" fmla="*/ 1092915 h 1659811"/>
                  <a:gd name="connsiteX21" fmla="*/ 1350465 w 1876620"/>
                  <a:gd name="connsiteY21" fmla="*/ 1122137 h 1659811"/>
                  <a:gd name="connsiteX22" fmla="*/ 1286157 w 1876620"/>
                  <a:gd name="connsiteY22" fmla="*/ 1122137 h 1659811"/>
                  <a:gd name="connsiteX23" fmla="*/ 1268619 w 1876620"/>
                  <a:gd name="connsiteY23" fmla="*/ 1180580 h 1659811"/>
                  <a:gd name="connsiteX24" fmla="*/ 1356311 w 1876620"/>
                  <a:gd name="connsiteY24" fmla="*/ 1215645 h 1659811"/>
                  <a:gd name="connsiteX25" fmla="*/ 1391388 w 1876620"/>
                  <a:gd name="connsiteY25" fmla="*/ 1274088 h 1659811"/>
                  <a:gd name="connsiteX26" fmla="*/ 1461542 w 1876620"/>
                  <a:gd name="connsiteY26" fmla="*/ 1314998 h 1659811"/>
                  <a:gd name="connsiteX27" fmla="*/ 1508312 w 1876620"/>
                  <a:gd name="connsiteY27" fmla="*/ 1437728 h 1659811"/>
                  <a:gd name="connsiteX28" fmla="*/ 1590158 w 1876620"/>
                  <a:gd name="connsiteY28" fmla="*/ 1466950 h 1659811"/>
                  <a:gd name="connsiteX29" fmla="*/ 1590158 w 1876620"/>
                  <a:gd name="connsiteY29" fmla="*/ 1554614 h 1659811"/>
                  <a:gd name="connsiteX30" fmla="*/ 1426465 w 1876620"/>
                  <a:gd name="connsiteY30" fmla="*/ 1554614 h 1659811"/>
                  <a:gd name="connsiteX31" fmla="*/ 1368004 w 1876620"/>
                  <a:gd name="connsiteY31" fmla="*/ 1613057 h 1659811"/>
                  <a:gd name="connsiteX32" fmla="*/ 1309542 w 1876620"/>
                  <a:gd name="connsiteY32" fmla="*/ 1642278 h 1659811"/>
                  <a:gd name="connsiteX33" fmla="*/ 1023080 w 1876620"/>
                  <a:gd name="connsiteY33" fmla="*/ 1659811 h 1659811"/>
                  <a:gd name="connsiteX34" fmla="*/ 888618 w 1876620"/>
                  <a:gd name="connsiteY34" fmla="*/ 1548770 h 1659811"/>
                  <a:gd name="connsiteX35" fmla="*/ 853541 w 1876620"/>
                  <a:gd name="connsiteY35" fmla="*/ 1572147 h 1659811"/>
                  <a:gd name="connsiteX36" fmla="*/ 783387 w 1876620"/>
                  <a:gd name="connsiteY36" fmla="*/ 1560458 h 1659811"/>
                  <a:gd name="connsiteX37" fmla="*/ 754156 w 1876620"/>
                  <a:gd name="connsiteY37" fmla="*/ 1583835 h 1659811"/>
                  <a:gd name="connsiteX38" fmla="*/ 701540 w 1876620"/>
                  <a:gd name="connsiteY38" fmla="*/ 1560458 h 1659811"/>
                  <a:gd name="connsiteX39" fmla="*/ 643079 w 1876620"/>
                  <a:gd name="connsiteY39" fmla="*/ 1490327 h 1659811"/>
                  <a:gd name="connsiteX40" fmla="*/ 619694 w 1876620"/>
                  <a:gd name="connsiteY40" fmla="*/ 1431884 h 1659811"/>
                  <a:gd name="connsiteX41" fmla="*/ 543694 w 1876620"/>
                  <a:gd name="connsiteY41" fmla="*/ 1379285 h 1659811"/>
                  <a:gd name="connsiteX42" fmla="*/ 502771 w 1876620"/>
                  <a:gd name="connsiteY42" fmla="*/ 1291621 h 1659811"/>
                  <a:gd name="connsiteX43" fmla="*/ 385847 w 1876620"/>
                  <a:gd name="connsiteY43" fmla="*/ 1215645 h 1659811"/>
                  <a:gd name="connsiteX44" fmla="*/ 374155 w 1876620"/>
                  <a:gd name="connsiteY44" fmla="*/ 1157202 h 1659811"/>
                  <a:gd name="connsiteX45" fmla="*/ 307053 w 1876620"/>
                  <a:gd name="connsiteY45" fmla="*/ 1134842 h 1659811"/>
                  <a:gd name="connsiteX46" fmla="*/ 328596 w 1876620"/>
                  <a:gd name="connsiteY46" fmla="*/ 1070396 h 1659811"/>
                  <a:gd name="connsiteX47" fmla="*/ 393152 w 1876620"/>
                  <a:gd name="connsiteY47" fmla="*/ 955683 h 1659811"/>
                  <a:gd name="connsiteX48" fmla="*/ 490361 w 1876620"/>
                  <a:gd name="connsiteY48" fmla="*/ 969863 h 1659811"/>
                  <a:gd name="connsiteX49" fmla="*/ 526955 w 1876620"/>
                  <a:gd name="connsiteY49" fmla="*/ 1027310 h 1659811"/>
                  <a:gd name="connsiteX50" fmla="*/ 695851 w 1876620"/>
                  <a:gd name="connsiteY50" fmla="*/ 1005313 h 1659811"/>
                  <a:gd name="connsiteX51" fmla="*/ 709738 w 1876620"/>
                  <a:gd name="connsiteY51" fmla="*/ 1045126 h 1659811"/>
                  <a:gd name="connsiteX52" fmla="*/ 780111 w 1876620"/>
                  <a:gd name="connsiteY52" fmla="*/ 1041309 h 1659811"/>
                  <a:gd name="connsiteX53" fmla="*/ 830405 w 1876620"/>
                  <a:gd name="connsiteY53" fmla="*/ 995678 h 1659811"/>
                  <a:gd name="connsiteX54" fmla="*/ 883325 w 1876620"/>
                  <a:gd name="connsiteY54" fmla="*/ 993678 h 1659811"/>
                  <a:gd name="connsiteX55" fmla="*/ 882012 w 1876620"/>
                  <a:gd name="connsiteY55" fmla="*/ 960047 h 1659811"/>
                  <a:gd name="connsiteX56" fmla="*/ 933806 w 1876620"/>
                  <a:gd name="connsiteY56" fmla="*/ 939322 h 1659811"/>
                  <a:gd name="connsiteX57" fmla="*/ 1044527 w 1876620"/>
                  <a:gd name="connsiteY57" fmla="*/ 1012040 h 1659811"/>
                  <a:gd name="connsiteX58" fmla="*/ 1166695 w 1876620"/>
                  <a:gd name="connsiteY58" fmla="*/ 870422 h 1659811"/>
                  <a:gd name="connsiteX59" fmla="*/ 1172512 w 1876620"/>
                  <a:gd name="connsiteY59" fmla="*/ 775889 h 1659811"/>
                  <a:gd name="connsiteX60" fmla="*/ 1211546 w 1876620"/>
                  <a:gd name="connsiteY60" fmla="*/ 767163 h 1659811"/>
                  <a:gd name="connsiteX61" fmla="*/ 1219803 w 1876620"/>
                  <a:gd name="connsiteY61" fmla="*/ 728804 h 1659811"/>
                  <a:gd name="connsiteX62" fmla="*/ 1223334 w 1876620"/>
                  <a:gd name="connsiteY62" fmla="*/ 722422 h 1659811"/>
                  <a:gd name="connsiteX63" fmla="*/ 0 w 1876620"/>
                  <a:gd name="connsiteY63" fmla="*/ 630999 h 1659811"/>
                  <a:gd name="connsiteX64" fmla="*/ 0 w 1876620"/>
                  <a:gd name="connsiteY64" fmla="*/ 631217 h 1659811"/>
                  <a:gd name="connsiteX65" fmla="*/ 0 w 1876620"/>
                  <a:gd name="connsiteY65" fmla="*/ 630999 h 1659811"/>
                  <a:gd name="connsiteX66" fmla="*/ 1876578 w 1876620"/>
                  <a:gd name="connsiteY66" fmla="*/ 0 h 1659811"/>
                  <a:gd name="connsiteX67" fmla="*/ 1876620 w 1876620"/>
                  <a:gd name="connsiteY67" fmla="*/ 34 h 1659811"/>
                  <a:gd name="connsiteX68" fmla="*/ 1871955 w 1876620"/>
                  <a:gd name="connsiteY68" fmla="*/ 21021 h 1659811"/>
                  <a:gd name="connsiteX69" fmla="*/ 1876578 w 1876620"/>
                  <a:gd name="connsiteY69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93539 w 1876620"/>
                  <a:gd name="connsiteY8" fmla="*/ 824078 h 1659811"/>
                  <a:gd name="connsiteX9" fmla="*/ 116914 w 1876620"/>
                  <a:gd name="connsiteY9" fmla="*/ 795159 h 1659811"/>
                  <a:gd name="connsiteX10" fmla="*/ 93566 w 1876620"/>
                  <a:gd name="connsiteY10" fmla="*/ 824109 h 1659811"/>
                  <a:gd name="connsiteX11" fmla="*/ 93539 w 1876620"/>
                  <a:gd name="connsiteY11" fmla="*/ 824078 h 1659811"/>
                  <a:gd name="connsiteX12" fmla="*/ 1223334 w 1876620"/>
                  <a:gd name="connsiteY12" fmla="*/ 722422 h 1659811"/>
                  <a:gd name="connsiteX13" fmla="*/ 1263341 w 1876620"/>
                  <a:gd name="connsiteY13" fmla="*/ 722805 h 1659811"/>
                  <a:gd name="connsiteX14" fmla="*/ 1259025 w 1876620"/>
                  <a:gd name="connsiteY14" fmla="*/ 923506 h 1659811"/>
                  <a:gd name="connsiteX15" fmla="*/ 1321891 w 1876620"/>
                  <a:gd name="connsiteY15" fmla="*/ 929323 h 1659811"/>
                  <a:gd name="connsiteX16" fmla="*/ 1336154 w 1876620"/>
                  <a:gd name="connsiteY16" fmla="*/ 1024583 h 1659811"/>
                  <a:gd name="connsiteX17" fmla="*/ 1390200 w 1876620"/>
                  <a:gd name="connsiteY17" fmla="*/ 1016766 h 1659811"/>
                  <a:gd name="connsiteX18" fmla="*/ 1402172 w 1876620"/>
                  <a:gd name="connsiteY18" fmla="*/ 893417 h 1659811"/>
                  <a:gd name="connsiteX19" fmla="*/ 1385542 w 1876620"/>
                  <a:gd name="connsiteY19" fmla="*/ 1092915 h 1659811"/>
                  <a:gd name="connsiteX20" fmla="*/ 1350465 w 1876620"/>
                  <a:gd name="connsiteY20" fmla="*/ 1122137 h 1659811"/>
                  <a:gd name="connsiteX21" fmla="*/ 1286157 w 1876620"/>
                  <a:gd name="connsiteY21" fmla="*/ 1122137 h 1659811"/>
                  <a:gd name="connsiteX22" fmla="*/ 1268619 w 1876620"/>
                  <a:gd name="connsiteY22" fmla="*/ 1180580 h 1659811"/>
                  <a:gd name="connsiteX23" fmla="*/ 1356311 w 1876620"/>
                  <a:gd name="connsiteY23" fmla="*/ 1215645 h 1659811"/>
                  <a:gd name="connsiteX24" fmla="*/ 1391388 w 1876620"/>
                  <a:gd name="connsiteY24" fmla="*/ 1274088 h 1659811"/>
                  <a:gd name="connsiteX25" fmla="*/ 1461542 w 1876620"/>
                  <a:gd name="connsiteY25" fmla="*/ 1314998 h 1659811"/>
                  <a:gd name="connsiteX26" fmla="*/ 1508312 w 1876620"/>
                  <a:gd name="connsiteY26" fmla="*/ 1437728 h 1659811"/>
                  <a:gd name="connsiteX27" fmla="*/ 1590158 w 1876620"/>
                  <a:gd name="connsiteY27" fmla="*/ 1466950 h 1659811"/>
                  <a:gd name="connsiteX28" fmla="*/ 1590158 w 1876620"/>
                  <a:gd name="connsiteY28" fmla="*/ 1554614 h 1659811"/>
                  <a:gd name="connsiteX29" fmla="*/ 1426465 w 1876620"/>
                  <a:gd name="connsiteY29" fmla="*/ 1554614 h 1659811"/>
                  <a:gd name="connsiteX30" fmla="*/ 1368004 w 1876620"/>
                  <a:gd name="connsiteY30" fmla="*/ 1613057 h 1659811"/>
                  <a:gd name="connsiteX31" fmla="*/ 1309542 w 1876620"/>
                  <a:gd name="connsiteY31" fmla="*/ 1642278 h 1659811"/>
                  <a:gd name="connsiteX32" fmla="*/ 1023080 w 1876620"/>
                  <a:gd name="connsiteY32" fmla="*/ 1659811 h 1659811"/>
                  <a:gd name="connsiteX33" fmla="*/ 888618 w 1876620"/>
                  <a:gd name="connsiteY33" fmla="*/ 1548770 h 1659811"/>
                  <a:gd name="connsiteX34" fmla="*/ 853541 w 1876620"/>
                  <a:gd name="connsiteY34" fmla="*/ 1572147 h 1659811"/>
                  <a:gd name="connsiteX35" fmla="*/ 783387 w 1876620"/>
                  <a:gd name="connsiteY35" fmla="*/ 1560458 h 1659811"/>
                  <a:gd name="connsiteX36" fmla="*/ 754156 w 1876620"/>
                  <a:gd name="connsiteY36" fmla="*/ 1583835 h 1659811"/>
                  <a:gd name="connsiteX37" fmla="*/ 701540 w 1876620"/>
                  <a:gd name="connsiteY37" fmla="*/ 1560458 h 1659811"/>
                  <a:gd name="connsiteX38" fmla="*/ 643079 w 1876620"/>
                  <a:gd name="connsiteY38" fmla="*/ 1490327 h 1659811"/>
                  <a:gd name="connsiteX39" fmla="*/ 619694 w 1876620"/>
                  <a:gd name="connsiteY39" fmla="*/ 1431884 h 1659811"/>
                  <a:gd name="connsiteX40" fmla="*/ 543694 w 1876620"/>
                  <a:gd name="connsiteY40" fmla="*/ 1379285 h 1659811"/>
                  <a:gd name="connsiteX41" fmla="*/ 502771 w 1876620"/>
                  <a:gd name="connsiteY41" fmla="*/ 1291621 h 1659811"/>
                  <a:gd name="connsiteX42" fmla="*/ 385847 w 1876620"/>
                  <a:gd name="connsiteY42" fmla="*/ 1215645 h 1659811"/>
                  <a:gd name="connsiteX43" fmla="*/ 374155 w 1876620"/>
                  <a:gd name="connsiteY43" fmla="*/ 1157202 h 1659811"/>
                  <a:gd name="connsiteX44" fmla="*/ 307053 w 1876620"/>
                  <a:gd name="connsiteY44" fmla="*/ 1134842 h 1659811"/>
                  <a:gd name="connsiteX45" fmla="*/ 328596 w 1876620"/>
                  <a:gd name="connsiteY45" fmla="*/ 1070396 h 1659811"/>
                  <a:gd name="connsiteX46" fmla="*/ 393152 w 1876620"/>
                  <a:gd name="connsiteY46" fmla="*/ 955683 h 1659811"/>
                  <a:gd name="connsiteX47" fmla="*/ 490361 w 1876620"/>
                  <a:gd name="connsiteY47" fmla="*/ 969863 h 1659811"/>
                  <a:gd name="connsiteX48" fmla="*/ 526955 w 1876620"/>
                  <a:gd name="connsiteY48" fmla="*/ 1027310 h 1659811"/>
                  <a:gd name="connsiteX49" fmla="*/ 695851 w 1876620"/>
                  <a:gd name="connsiteY49" fmla="*/ 1005313 h 1659811"/>
                  <a:gd name="connsiteX50" fmla="*/ 709738 w 1876620"/>
                  <a:gd name="connsiteY50" fmla="*/ 1045126 h 1659811"/>
                  <a:gd name="connsiteX51" fmla="*/ 780111 w 1876620"/>
                  <a:gd name="connsiteY51" fmla="*/ 1041309 h 1659811"/>
                  <a:gd name="connsiteX52" fmla="*/ 830405 w 1876620"/>
                  <a:gd name="connsiteY52" fmla="*/ 995678 h 1659811"/>
                  <a:gd name="connsiteX53" fmla="*/ 883325 w 1876620"/>
                  <a:gd name="connsiteY53" fmla="*/ 993678 h 1659811"/>
                  <a:gd name="connsiteX54" fmla="*/ 882012 w 1876620"/>
                  <a:gd name="connsiteY54" fmla="*/ 960047 h 1659811"/>
                  <a:gd name="connsiteX55" fmla="*/ 933806 w 1876620"/>
                  <a:gd name="connsiteY55" fmla="*/ 939322 h 1659811"/>
                  <a:gd name="connsiteX56" fmla="*/ 1044527 w 1876620"/>
                  <a:gd name="connsiteY56" fmla="*/ 1012040 h 1659811"/>
                  <a:gd name="connsiteX57" fmla="*/ 1166695 w 1876620"/>
                  <a:gd name="connsiteY57" fmla="*/ 870422 h 1659811"/>
                  <a:gd name="connsiteX58" fmla="*/ 1172512 w 1876620"/>
                  <a:gd name="connsiteY58" fmla="*/ 775889 h 1659811"/>
                  <a:gd name="connsiteX59" fmla="*/ 1211546 w 1876620"/>
                  <a:gd name="connsiteY59" fmla="*/ 767163 h 1659811"/>
                  <a:gd name="connsiteX60" fmla="*/ 1219803 w 1876620"/>
                  <a:gd name="connsiteY60" fmla="*/ 728804 h 1659811"/>
                  <a:gd name="connsiteX61" fmla="*/ 1223334 w 1876620"/>
                  <a:gd name="connsiteY61" fmla="*/ 722422 h 1659811"/>
                  <a:gd name="connsiteX62" fmla="*/ 0 w 1876620"/>
                  <a:gd name="connsiteY62" fmla="*/ 630999 h 1659811"/>
                  <a:gd name="connsiteX63" fmla="*/ 0 w 1876620"/>
                  <a:gd name="connsiteY63" fmla="*/ 631217 h 1659811"/>
                  <a:gd name="connsiteX64" fmla="*/ 0 w 1876620"/>
                  <a:gd name="connsiteY64" fmla="*/ 630999 h 1659811"/>
                  <a:gd name="connsiteX65" fmla="*/ 1876578 w 1876620"/>
                  <a:gd name="connsiteY65" fmla="*/ 0 h 1659811"/>
                  <a:gd name="connsiteX66" fmla="*/ 1876620 w 1876620"/>
                  <a:gd name="connsiteY66" fmla="*/ 34 h 1659811"/>
                  <a:gd name="connsiteX67" fmla="*/ 1871955 w 1876620"/>
                  <a:gd name="connsiteY67" fmla="*/ 21021 h 1659811"/>
                  <a:gd name="connsiteX68" fmla="*/ 1876578 w 1876620"/>
                  <a:gd name="connsiteY68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93539 w 1876620"/>
                  <a:gd name="connsiteY8" fmla="*/ 824078 h 1659811"/>
                  <a:gd name="connsiteX9" fmla="*/ 93566 w 1876620"/>
                  <a:gd name="connsiteY9" fmla="*/ 824109 h 1659811"/>
                  <a:gd name="connsiteX10" fmla="*/ 93539 w 1876620"/>
                  <a:gd name="connsiteY10" fmla="*/ 824078 h 1659811"/>
                  <a:gd name="connsiteX11" fmla="*/ 1223334 w 1876620"/>
                  <a:gd name="connsiteY11" fmla="*/ 722422 h 1659811"/>
                  <a:gd name="connsiteX12" fmla="*/ 1263341 w 1876620"/>
                  <a:gd name="connsiteY12" fmla="*/ 722805 h 1659811"/>
                  <a:gd name="connsiteX13" fmla="*/ 1259025 w 1876620"/>
                  <a:gd name="connsiteY13" fmla="*/ 923506 h 1659811"/>
                  <a:gd name="connsiteX14" fmla="*/ 1321891 w 1876620"/>
                  <a:gd name="connsiteY14" fmla="*/ 929323 h 1659811"/>
                  <a:gd name="connsiteX15" fmla="*/ 1336154 w 1876620"/>
                  <a:gd name="connsiteY15" fmla="*/ 1024583 h 1659811"/>
                  <a:gd name="connsiteX16" fmla="*/ 1390200 w 1876620"/>
                  <a:gd name="connsiteY16" fmla="*/ 1016766 h 1659811"/>
                  <a:gd name="connsiteX17" fmla="*/ 1402172 w 1876620"/>
                  <a:gd name="connsiteY17" fmla="*/ 893417 h 1659811"/>
                  <a:gd name="connsiteX18" fmla="*/ 1385542 w 1876620"/>
                  <a:gd name="connsiteY18" fmla="*/ 1092915 h 1659811"/>
                  <a:gd name="connsiteX19" fmla="*/ 1350465 w 1876620"/>
                  <a:gd name="connsiteY19" fmla="*/ 1122137 h 1659811"/>
                  <a:gd name="connsiteX20" fmla="*/ 1286157 w 1876620"/>
                  <a:gd name="connsiteY20" fmla="*/ 1122137 h 1659811"/>
                  <a:gd name="connsiteX21" fmla="*/ 1268619 w 1876620"/>
                  <a:gd name="connsiteY21" fmla="*/ 1180580 h 1659811"/>
                  <a:gd name="connsiteX22" fmla="*/ 1356311 w 1876620"/>
                  <a:gd name="connsiteY22" fmla="*/ 1215645 h 1659811"/>
                  <a:gd name="connsiteX23" fmla="*/ 1391388 w 1876620"/>
                  <a:gd name="connsiteY23" fmla="*/ 1274088 h 1659811"/>
                  <a:gd name="connsiteX24" fmla="*/ 1461542 w 1876620"/>
                  <a:gd name="connsiteY24" fmla="*/ 1314998 h 1659811"/>
                  <a:gd name="connsiteX25" fmla="*/ 1508312 w 1876620"/>
                  <a:gd name="connsiteY25" fmla="*/ 1437728 h 1659811"/>
                  <a:gd name="connsiteX26" fmla="*/ 1590158 w 1876620"/>
                  <a:gd name="connsiteY26" fmla="*/ 1466950 h 1659811"/>
                  <a:gd name="connsiteX27" fmla="*/ 1590158 w 1876620"/>
                  <a:gd name="connsiteY27" fmla="*/ 1554614 h 1659811"/>
                  <a:gd name="connsiteX28" fmla="*/ 1426465 w 1876620"/>
                  <a:gd name="connsiteY28" fmla="*/ 1554614 h 1659811"/>
                  <a:gd name="connsiteX29" fmla="*/ 1368004 w 1876620"/>
                  <a:gd name="connsiteY29" fmla="*/ 1613057 h 1659811"/>
                  <a:gd name="connsiteX30" fmla="*/ 1309542 w 1876620"/>
                  <a:gd name="connsiteY30" fmla="*/ 1642278 h 1659811"/>
                  <a:gd name="connsiteX31" fmla="*/ 1023080 w 1876620"/>
                  <a:gd name="connsiteY31" fmla="*/ 1659811 h 1659811"/>
                  <a:gd name="connsiteX32" fmla="*/ 888618 w 1876620"/>
                  <a:gd name="connsiteY32" fmla="*/ 1548770 h 1659811"/>
                  <a:gd name="connsiteX33" fmla="*/ 853541 w 1876620"/>
                  <a:gd name="connsiteY33" fmla="*/ 1572147 h 1659811"/>
                  <a:gd name="connsiteX34" fmla="*/ 783387 w 1876620"/>
                  <a:gd name="connsiteY34" fmla="*/ 1560458 h 1659811"/>
                  <a:gd name="connsiteX35" fmla="*/ 754156 w 1876620"/>
                  <a:gd name="connsiteY35" fmla="*/ 1583835 h 1659811"/>
                  <a:gd name="connsiteX36" fmla="*/ 701540 w 1876620"/>
                  <a:gd name="connsiteY36" fmla="*/ 1560458 h 1659811"/>
                  <a:gd name="connsiteX37" fmla="*/ 643079 w 1876620"/>
                  <a:gd name="connsiteY37" fmla="*/ 1490327 h 1659811"/>
                  <a:gd name="connsiteX38" fmla="*/ 619694 w 1876620"/>
                  <a:gd name="connsiteY38" fmla="*/ 1431884 h 1659811"/>
                  <a:gd name="connsiteX39" fmla="*/ 543694 w 1876620"/>
                  <a:gd name="connsiteY39" fmla="*/ 1379285 h 1659811"/>
                  <a:gd name="connsiteX40" fmla="*/ 502771 w 1876620"/>
                  <a:gd name="connsiteY40" fmla="*/ 1291621 h 1659811"/>
                  <a:gd name="connsiteX41" fmla="*/ 385847 w 1876620"/>
                  <a:gd name="connsiteY41" fmla="*/ 1215645 h 1659811"/>
                  <a:gd name="connsiteX42" fmla="*/ 374155 w 1876620"/>
                  <a:gd name="connsiteY42" fmla="*/ 1157202 h 1659811"/>
                  <a:gd name="connsiteX43" fmla="*/ 307053 w 1876620"/>
                  <a:gd name="connsiteY43" fmla="*/ 1134842 h 1659811"/>
                  <a:gd name="connsiteX44" fmla="*/ 328596 w 1876620"/>
                  <a:gd name="connsiteY44" fmla="*/ 1070396 h 1659811"/>
                  <a:gd name="connsiteX45" fmla="*/ 393152 w 1876620"/>
                  <a:gd name="connsiteY45" fmla="*/ 955683 h 1659811"/>
                  <a:gd name="connsiteX46" fmla="*/ 490361 w 1876620"/>
                  <a:gd name="connsiteY46" fmla="*/ 969863 h 1659811"/>
                  <a:gd name="connsiteX47" fmla="*/ 526955 w 1876620"/>
                  <a:gd name="connsiteY47" fmla="*/ 1027310 h 1659811"/>
                  <a:gd name="connsiteX48" fmla="*/ 695851 w 1876620"/>
                  <a:gd name="connsiteY48" fmla="*/ 1005313 h 1659811"/>
                  <a:gd name="connsiteX49" fmla="*/ 709738 w 1876620"/>
                  <a:gd name="connsiteY49" fmla="*/ 1045126 h 1659811"/>
                  <a:gd name="connsiteX50" fmla="*/ 780111 w 1876620"/>
                  <a:gd name="connsiteY50" fmla="*/ 1041309 h 1659811"/>
                  <a:gd name="connsiteX51" fmla="*/ 830405 w 1876620"/>
                  <a:gd name="connsiteY51" fmla="*/ 995678 h 1659811"/>
                  <a:gd name="connsiteX52" fmla="*/ 883325 w 1876620"/>
                  <a:gd name="connsiteY52" fmla="*/ 993678 h 1659811"/>
                  <a:gd name="connsiteX53" fmla="*/ 882012 w 1876620"/>
                  <a:gd name="connsiteY53" fmla="*/ 960047 h 1659811"/>
                  <a:gd name="connsiteX54" fmla="*/ 933806 w 1876620"/>
                  <a:gd name="connsiteY54" fmla="*/ 939322 h 1659811"/>
                  <a:gd name="connsiteX55" fmla="*/ 1044527 w 1876620"/>
                  <a:gd name="connsiteY55" fmla="*/ 1012040 h 1659811"/>
                  <a:gd name="connsiteX56" fmla="*/ 1166695 w 1876620"/>
                  <a:gd name="connsiteY56" fmla="*/ 870422 h 1659811"/>
                  <a:gd name="connsiteX57" fmla="*/ 1172512 w 1876620"/>
                  <a:gd name="connsiteY57" fmla="*/ 775889 h 1659811"/>
                  <a:gd name="connsiteX58" fmla="*/ 1211546 w 1876620"/>
                  <a:gd name="connsiteY58" fmla="*/ 767163 h 1659811"/>
                  <a:gd name="connsiteX59" fmla="*/ 1219803 w 1876620"/>
                  <a:gd name="connsiteY59" fmla="*/ 728804 h 1659811"/>
                  <a:gd name="connsiteX60" fmla="*/ 1223334 w 1876620"/>
                  <a:gd name="connsiteY60" fmla="*/ 722422 h 1659811"/>
                  <a:gd name="connsiteX61" fmla="*/ 0 w 1876620"/>
                  <a:gd name="connsiteY61" fmla="*/ 630999 h 1659811"/>
                  <a:gd name="connsiteX62" fmla="*/ 0 w 1876620"/>
                  <a:gd name="connsiteY62" fmla="*/ 631217 h 1659811"/>
                  <a:gd name="connsiteX63" fmla="*/ 0 w 1876620"/>
                  <a:gd name="connsiteY63" fmla="*/ 630999 h 1659811"/>
                  <a:gd name="connsiteX64" fmla="*/ 1876578 w 1876620"/>
                  <a:gd name="connsiteY64" fmla="*/ 0 h 1659811"/>
                  <a:gd name="connsiteX65" fmla="*/ 1876620 w 1876620"/>
                  <a:gd name="connsiteY65" fmla="*/ 34 h 1659811"/>
                  <a:gd name="connsiteX66" fmla="*/ 1871955 w 1876620"/>
                  <a:gd name="connsiteY66" fmla="*/ 21021 h 1659811"/>
                  <a:gd name="connsiteX67" fmla="*/ 1876578 w 1876620"/>
                  <a:gd name="connsiteY67" fmla="*/ 0 h 1659811"/>
                  <a:gd name="connsiteX0" fmla="*/ 187078 w 1876620"/>
                  <a:gd name="connsiteY0" fmla="*/ 929299 h 1659811"/>
                  <a:gd name="connsiteX1" fmla="*/ 187099 w 1876620"/>
                  <a:gd name="connsiteY1" fmla="*/ 929323 h 1659811"/>
                  <a:gd name="connsiteX2" fmla="*/ 187099 w 1876620"/>
                  <a:gd name="connsiteY2" fmla="*/ 1063669 h 1659811"/>
                  <a:gd name="connsiteX3" fmla="*/ 257285 w 1876620"/>
                  <a:gd name="connsiteY3" fmla="*/ 1092756 h 1659811"/>
                  <a:gd name="connsiteX4" fmla="*/ 266370 w 1876620"/>
                  <a:gd name="connsiteY4" fmla="*/ 1115754 h 1659811"/>
                  <a:gd name="connsiteX5" fmla="*/ 257232 w 1876620"/>
                  <a:gd name="connsiteY5" fmla="*/ 1092915 h 1659811"/>
                  <a:gd name="connsiteX6" fmla="*/ 187078 w 1876620"/>
                  <a:gd name="connsiteY6" fmla="*/ 1063694 h 1659811"/>
                  <a:gd name="connsiteX7" fmla="*/ 187078 w 1876620"/>
                  <a:gd name="connsiteY7" fmla="*/ 929299 h 1659811"/>
                  <a:gd name="connsiteX8" fmla="*/ 1223334 w 1876620"/>
                  <a:gd name="connsiteY8" fmla="*/ 722422 h 1659811"/>
                  <a:gd name="connsiteX9" fmla="*/ 1263341 w 1876620"/>
                  <a:gd name="connsiteY9" fmla="*/ 722805 h 1659811"/>
                  <a:gd name="connsiteX10" fmla="*/ 1259025 w 1876620"/>
                  <a:gd name="connsiteY10" fmla="*/ 923506 h 1659811"/>
                  <a:gd name="connsiteX11" fmla="*/ 1321891 w 1876620"/>
                  <a:gd name="connsiteY11" fmla="*/ 929323 h 1659811"/>
                  <a:gd name="connsiteX12" fmla="*/ 1336154 w 1876620"/>
                  <a:gd name="connsiteY12" fmla="*/ 1024583 h 1659811"/>
                  <a:gd name="connsiteX13" fmla="*/ 1390200 w 1876620"/>
                  <a:gd name="connsiteY13" fmla="*/ 1016766 h 1659811"/>
                  <a:gd name="connsiteX14" fmla="*/ 1402172 w 1876620"/>
                  <a:gd name="connsiteY14" fmla="*/ 893417 h 1659811"/>
                  <a:gd name="connsiteX15" fmla="*/ 1385542 w 1876620"/>
                  <a:gd name="connsiteY15" fmla="*/ 1092915 h 1659811"/>
                  <a:gd name="connsiteX16" fmla="*/ 1350465 w 1876620"/>
                  <a:gd name="connsiteY16" fmla="*/ 1122137 h 1659811"/>
                  <a:gd name="connsiteX17" fmla="*/ 1286157 w 1876620"/>
                  <a:gd name="connsiteY17" fmla="*/ 1122137 h 1659811"/>
                  <a:gd name="connsiteX18" fmla="*/ 1268619 w 1876620"/>
                  <a:gd name="connsiteY18" fmla="*/ 1180580 h 1659811"/>
                  <a:gd name="connsiteX19" fmla="*/ 1356311 w 1876620"/>
                  <a:gd name="connsiteY19" fmla="*/ 1215645 h 1659811"/>
                  <a:gd name="connsiteX20" fmla="*/ 1391388 w 1876620"/>
                  <a:gd name="connsiteY20" fmla="*/ 1274088 h 1659811"/>
                  <a:gd name="connsiteX21" fmla="*/ 1461542 w 1876620"/>
                  <a:gd name="connsiteY21" fmla="*/ 1314998 h 1659811"/>
                  <a:gd name="connsiteX22" fmla="*/ 1508312 w 1876620"/>
                  <a:gd name="connsiteY22" fmla="*/ 1437728 h 1659811"/>
                  <a:gd name="connsiteX23" fmla="*/ 1590158 w 1876620"/>
                  <a:gd name="connsiteY23" fmla="*/ 1466950 h 1659811"/>
                  <a:gd name="connsiteX24" fmla="*/ 1590158 w 1876620"/>
                  <a:gd name="connsiteY24" fmla="*/ 1554614 h 1659811"/>
                  <a:gd name="connsiteX25" fmla="*/ 1426465 w 1876620"/>
                  <a:gd name="connsiteY25" fmla="*/ 1554614 h 1659811"/>
                  <a:gd name="connsiteX26" fmla="*/ 1368004 w 1876620"/>
                  <a:gd name="connsiteY26" fmla="*/ 1613057 h 1659811"/>
                  <a:gd name="connsiteX27" fmla="*/ 1309542 w 1876620"/>
                  <a:gd name="connsiteY27" fmla="*/ 1642278 h 1659811"/>
                  <a:gd name="connsiteX28" fmla="*/ 1023080 w 1876620"/>
                  <a:gd name="connsiteY28" fmla="*/ 1659811 h 1659811"/>
                  <a:gd name="connsiteX29" fmla="*/ 888618 w 1876620"/>
                  <a:gd name="connsiteY29" fmla="*/ 1548770 h 1659811"/>
                  <a:gd name="connsiteX30" fmla="*/ 853541 w 1876620"/>
                  <a:gd name="connsiteY30" fmla="*/ 1572147 h 1659811"/>
                  <a:gd name="connsiteX31" fmla="*/ 783387 w 1876620"/>
                  <a:gd name="connsiteY31" fmla="*/ 1560458 h 1659811"/>
                  <a:gd name="connsiteX32" fmla="*/ 754156 w 1876620"/>
                  <a:gd name="connsiteY32" fmla="*/ 1583835 h 1659811"/>
                  <a:gd name="connsiteX33" fmla="*/ 701540 w 1876620"/>
                  <a:gd name="connsiteY33" fmla="*/ 1560458 h 1659811"/>
                  <a:gd name="connsiteX34" fmla="*/ 643079 w 1876620"/>
                  <a:gd name="connsiteY34" fmla="*/ 1490327 h 1659811"/>
                  <a:gd name="connsiteX35" fmla="*/ 619694 w 1876620"/>
                  <a:gd name="connsiteY35" fmla="*/ 1431884 h 1659811"/>
                  <a:gd name="connsiteX36" fmla="*/ 543694 w 1876620"/>
                  <a:gd name="connsiteY36" fmla="*/ 1379285 h 1659811"/>
                  <a:gd name="connsiteX37" fmla="*/ 502771 w 1876620"/>
                  <a:gd name="connsiteY37" fmla="*/ 1291621 h 1659811"/>
                  <a:gd name="connsiteX38" fmla="*/ 385847 w 1876620"/>
                  <a:gd name="connsiteY38" fmla="*/ 1215645 h 1659811"/>
                  <a:gd name="connsiteX39" fmla="*/ 374155 w 1876620"/>
                  <a:gd name="connsiteY39" fmla="*/ 1157202 h 1659811"/>
                  <a:gd name="connsiteX40" fmla="*/ 307053 w 1876620"/>
                  <a:gd name="connsiteY40" fmla="*/ 1134842 h 1659811"/>
                  <a:gd name="connsiteX41" fmla="*/ 328596 w 1876620"/>
                  <a:gd name="connsiteY41" fmla="*/ 1070396 h 1659811"/>
                  <a:gd name="connsiteX42" fmla="*/ 393152 w 1876620"/>
                  <a:gd name="connsiteY42" fmla="*/ 955683 h 1659811"/>
                  <a:gd name="connsiteX43" fmla="*/ 490361 w 1876620"/>
                  <a:gd name="connsiteY43" fmla="*/ 969863 h 1659811"/>
                  <a:gd name="connsiteX44" fmla="*/ 526955 w 1876620"/>
                  <a:gd name="connsiteY44" fmla="*/ 1027310 h 1659811"/>
                  <a:gd name="connsiteX45" fmla="*/ 695851 w 1876620"/>
                  <a:gd name="connsiteY45" fmla="*/ 1005313 h 1659811"/>
                  <a:gd name="connsiteX46" fmla="*/ 709738 w 1876620"/>
                  <a:gd name="connsiteY46" fmla="*/ 1045126 h 1659811"/>
                  <a:gd name="connsiteX47" fmla="*/ 780111 w 1876620"/>
                  <a:gd name="connsiteY47" fmla="*/ 1041309 h 1659811"/>
                  <a:gd name="connsiteX48" fmla="*/ 830405 w 1876620"/>
                  <a:gd name="connsiteY48" fmla="*/ 995678 h 1659811"/>
                  <a:gd name="connsiteX49" fmla="*/ 883325 w 1876620"/>
                  <a:gd name="connsiteY49" fmla="*/ 993678 h 1659811"/>
                  <a:gd name="connsiteX50" fmla="*/ 882012 w 1876620"/>
                  <a:gd name="connsiteY50" fmla="*/ 960047 h 1659811"/>
                  <a:gd name="connsiteX51" fmla="*/ 933806 w 1876620"/>
                  <a:gd name="connsiteY51" fmla="*/ 939322 h 1659811"/>
                  <a:gd name="connsiteX52" fmla="*/ 1044527 w 1876620"/>
                  <a:gd name="connsiteY52" fmla="*/ 1012040 h 1659811"/>
                  <a:gd name="connsiteX53" fmla="*/ 1166695 w 1876620"/>
                  <a:gd name="connsiteY53" fmla="*/ 870422 h 1659811"/>
                  <a:gd name="connsiteX54" fmla="*/ 1172512 w 1876620"/>
                  <a:gd name="connsiteY54" fmla="*/ 775889 h 1659811"/>
                  <a:gd name="connsiteX55" fmla="*/ 1211546 w 1876620"/>
                  <a:gd name="connsiteY55" fmla="*/ 767163 h 1659811"/>
                  <a:gd name="connsiteX56" fmla="*/ 1219803 w 1876620"/>
                  <a:gd name="connsiteY56" fmla="*/ 728804 h 1659811"/>
                  <a:gd name="connsiteX57" fmla="*/ 1223334 w 1876620"/>
                  <a:gd name="connsiteY57" fmla="*/ 722422 h 1659811"/>
                  <a:gd name="connsiteX58" fmla="*/ 0 w 1876620"/>
                  <a:gd name="connsiteY58" fmla="*/ 630999 h 1659811"/>
                  <a:gd name="connsiteX59" fmla="*/ 0 w 1876620"/>
                  <a:gd name="connsiteY59" fmla="*/ 631217 h 1659811"/>
                  <a:gd name="connsiteX60" fmla="*/ 0 w 1876620"/>
                  <a:gd name="connsiteY60" fmla="*/ 630999 h 1659811"/>
                  <a:gd name="connsiteX61" fmla="*/ 1876578 w 1876620"/>
                  <a:gd name="connsiteY61" fmla="*/ 0 h 1659811"/>
                  <a:gd name="connsiteX62" fmla="*/ 1876620 w 1876620"/>
                  <a:gd name="connsiteY62" fmla="*/ 34 h 1659811"/>
                  <a:gd name="connsiteX63" fmla="*/ 1871955 w 1876620"/>
                  <a:gd name="connsiteY63" fmla="*/ 21021 h 1659811"/>
                  <a:gd name="connsiteX64" fmla="*/ 1876578 w 1876620"/>
                  <a:gd name="connsiteY64" fmla="*/ 0 h 1659811"/>
                  <a:gd name="connsiteX0" fmla="*/ 187078 w 1876620"/>
                  <a:gd name="connsiteY0" fmla="*/ 929265 h 1659777"/>
                  <a:gd name="connsiteX1" fmla="*/ 187099 w 1876620"/>
                  <a:gd name="connsiteY1" fmla="*/ 929289 h 1659777"/>
                  <a:gd name="connsiteX2" fmla="*/ 187099 w 1876620"/>
                  <a:gd name="connsiteY2" fmla="*/ 1063635 h 1659777"/>
                  <a:gd name="connsiteX3" fmla="*/ 257285 w 1876620"/>
                  <a:gd name="connsiteY3" fmla="*/ 1092722 h 1659777"/>
                  <a:gd name="connsiteX4" fmla="*/ 266370 w 1876620"/>
                  <a:gd name="connsiteY4" fmla="*/ 1115720 h 1659777"/>
                  <a:gd name="connsiteX5" fmla="*/ 257232 w 1876620"/>
                  <a:gd name="connsiteY5" fmla="*/ 1092881 h 1659777"/>
                  <a:gd name="connsiteX6" fmla="*/ 187078 w 1876620"/>
                  <a:gd name="connsiteY6" fmla="*/ 1063660 h 1659777"/>
                  <a:gd name="connsiteX7" fmla="*/ 187078 w 1876620"/>
                  <a:gd name="connsiteY7" fmla="*/ 929265 h 1659777"/>
                  <a:gd name="connsiteX8" fmla="*/ 1223334 w 1876620"/>
                  <a:gd name="connsiteY8" fmla="*/ 722388 h 1659777"/>
                  <a:gd name="connsiteX9" fmla="*/ 1263341 w 1876620"/>
                  <a:gd name="connsiteY9" fmla="*/ 722771 h 1659777"/>
                  <a:gd name="connsiteX10" fmla="*/ 1259025 w 1876620"/>
                  <a:gd name="connsiteY10" fmla="*/ 923472 h 1659777"/>
                  <a:gd name="connsiteX11" fmla="*/ 1321891 w 1876620"/>
                  <a:gd name="connsiteY11" fmla="*/ 929289 h 1659777"/>
                  <a:gd name="connsiteX12" fmla="*/ 1336154 w 1876620"/>
                  <a:gd name="connsiteY12" fmla="*/ 1024549 h 1659777"/>
                  <a:gd name="connsiteX13" fmla="*/ 1390200 w 1876620"/>
                  <a:gd name="connsiteY13" fmla="*/ 1016732 h 1659777"/>
                  <a:gd name="connsiteX14" fmla="*/ 1402172 w 1876620"/>
                  <a:gd name="connsiteY14" fmla="*/ 893383 h 1659777"/>
                  <a:gd name="connsiteX15" fmla="*/ 1385542 w 1876620"/>
                  <a:gd name="connsiteY15" fmla="*/ 1092881 h 1659777"/>
                  <a:gd name="connsiteX16" fmla="*/ 1350465 w 1876620"/>
                  <a:gd name="connsiteY16" fmla="*/ 1122103 h 1659777"/>
                  <a:gd name="connsiteX17" fmla="*/ 1286157 w 1876620"/>
                  <a:gd name="connsiteY17" fmla="*/ 1122103 h 1659777"/>
                  <a:gd name="connsiteX18" fmla="*/ 1268619 w 1876620"/>
                  <a:gd name="connsiteY18" fmla="*/ 1180546 h 1659777"/>
                  <a:gd name="connsiteX19" fmla="*/ 1356311 w 1876620"/>
                  <a:gd name="connsiteY19" fmla="*/ 1215611 h 1659777"/>
                  <a:gd name="connsiteX20" fmla="*/ 1391388 w 1876620"/>
                  <a:gd name="connsiteY20" fmla="*/ 1274054 h 1659777"/>
                  <a:gd name="connsiteX21" fmla="*/ 1461542 w 1876620"/>
                  <a:gd name="connsiteY21" fmla="*/ 1314964 h 1659777"/>
                  <a:gd name="connsiteX22" fmla="*/ 1508312 w 1876620"/>
                  <a:gd name="connsiteY22" fmla="*/ 1437694 h 1659777"/>
                  <a:gd name="connsiteX23" fmla="*/ 1590158 w 1876620"/>
                  <a:gd name="connsiteY23" fmla="*/ 1466916 h 1659777"/>
                  <a:gd name="connsiteX24" fmla="*/ 1590158 w 1876620"/>
                  <a:gd name="connsiteY24" fmla="*/ 1554580 h 1659777"/>
                  <a:gd name="connsiteX25" fmla="*/ 1426465 w 1876620"/>
                  <a:gd name="connsiteY25" fmla="*/ 1554580 h 1659777"/>
                  <a:gd name="connsiteX26" fmla="*/ 1368004 w 1876620"/>
                  <a:gd name="connsiteY26" fmla="*/ 1613023 h 1659777"/>
                  <a:gd name="connsiteX27" fmla="*/ 1309542 w 1876620"/>
                  <a:gd name="connsiteY27" fmla="*/ 1642244 h 1659777"/>
                  <a:gd name="connsiteX28" fmla="*/ 1023080 w 1876620"/>
                  <a:gd name="connsiteY28" fmla="*/ 1659777 h 1659777"/>
                  <a:gd name="connsiteX29" fmla="*/ 888618 w 1876620"/>
                  <a:gd name="connsiteY29" fmla="*/ 1548736 h 1659777"/>
                  <a:gd name="connsiteX30" fmla="*/ 853541 w 1876620"/>
                  <a:gd name="connsiteY30" fmla="*/ 1572113 h 1659777"/>
                  <a:gd name="connsiteX31" fmla="*/ 783387 w 1876620"/>
                  <a:gd name="connsiteY31" fmla="*/ 1560424 h 1659777"/>
                  <a:gd name="connsiteX32" fmla="*/ 754156 w 1876620"/>
                  <a:gd name="connsiteY32" fmla="*/ 1583801 h 1659777"/>
                  <a:gd name="connsiteX33" fmla="*/ 701540 w 1876620"/>
                  <a:gd name="connsiteY33" fmla="*/ 1560424 h 1659777"/>
                  <a:gd name="connsiteX34" fmla="*/ 643079 w 1876620"/>
                  <a:gd name="connsiteY34" fmla="*/ 1490293 h 1659777"/>
                  <a:gd name="connsiteX35" fmla="*/ 619694 w 1876620"/>
                  <a:gd name="connsiteY35" fmla="*/ 1431850 h 1659777"/>
                  <a:gd name="connsiteX36" fmla="*/ 543694 w 1876620"/>
                  <a:gd name="connsiteY36" fmla="*/ 1379251 h 1659777"/>
                  <a:gd name="connsiteX37" fmla="*/ 502771 w 1876620"/>
                  <a:gd name="connsiteY37" fmla="*/ 1291587 h 1659777"/>
                  <a:gd name="connsiteX38" fmla="*/ 385847 w 1876620"/>
                  <a:gd name="connsiteY38" fmla="*/ 1215611 h 1659777"/>
                  <a:gd name="connsiteX39" fmla="*/ 374155 w 1876620"/>
                  <a:gd name="connsiteY39" fmla="*/ 1157168 h 1659777"/>
                  <a:gd name="connsiteX40" fmla="*/ 307053 w 1876620"/>
                  <a:gd name="connsiteY40" fmla="*/ 1134808 h 1659777"/>
                  <a:gd name="connsiteX41" fmla="*/ 328596 w 1876620"/>
                  <a:gd name="connsiteY41" fmla="*/ 1070362 h 1659777"/>
                  <a:gd name="connsiteX42" fmla="*/ 393152 w 1876620"/>
                  <a:gd name="connsiteY42" fmla="*/ 955649 h 1659777"/>
                  <a:gd name="connsiteX43" fmla="*/ 490361 w 1876620"/>
                  <a:gd name="connsiteY43" fmla="*/ 969829 h 1659777"/>
                  <a:gd name="connsiteX44" fmla="*/ 526955 w 1876620"/>
                  <a:gd name="connsiteY44" fmla="*/ 1027276 h 1659777"/>
                  <a:gd name="connsiteX45" fmla="*/ 695851 w 1876620"/>
                  <a:gd name="connsiteY45" fmla="*/ 1005279 h 1659777"/>
                  <a:gd name="connsiteX46" fmla="*/ 709738 w 1876620"/>
                  <a:gd name="connsiteY46" fmla="*/ 1045092 h 1659777"/>
                  <a:gd name="connsiteX47" fmla="*/ 780111 w 1876620"/>
                  <a:gd name="connsiteY47" fmla="*/ 1041275 h 1659777"/>
                  <a:gd name="connsiteX48" fmla="*/ 830405 w 1876620"/>
                  <a:gd name="connsiteY48" fmla="*/ 995644 h 1659777"/>
                  <a:gd name="connsiteX49" fmla="*/ 883325 w 1876620"/>
                  <a:gd name="connsiteY49" fmla="*/ 993644 h 1659777"/>
                  <a:gd name="connsiteX50" fmla="*/ 882012 w 1876620"/>
                  <a:gd name="connsiteY50" fmla="*/ 960013 h 1659777"/>
                  <a:gd name="connsiteX51" fmla="*/ 933806 w 1876620"/>
                  <a:gd name="connsiteY51" fmla="*/ 939288 h 1659777"/>
                  <a:gd name="connsiteX52" fmla="*/ 1044527 w 1876620"/>
                  <a:gd name="connsiteY52" fmla="*/ 1012006 h 1659777"/>
                  <a:gd name="connsiteX53" fmla="*/ 1166695 w 1876620"/>
                  <a:gd name="connsiteY53" fmla="*/ 870388 h 1659777"/>
                  <a:gd name="connsiteX54" fmla="*/ 1172512 w 1876620"/>
                  <a:gd name="connsiteY54" fmla="*/ 775855 h 1659777"/>
                  <a:gd name="connsiteX55" fmla="*/ 1211546 w 1876620"/>
                  <a:gd name="connsiteY55" fmla="*/ 767129 h 1659777"/>
                  <a:gd name="connsiteX56" fmla="*/ 1219803 w 1876620"/>
                  <a:gd name="connsiteY56" fmla="*/ 728770 h 1659777"/>
                  <a:gd name="connsiteX57" fmla="*/ 1223334 w 1876620"/>
                  <a:gd name="connsiteY57" fmla="*/ 722388 h 1659777"/>
                  <a:gd name="connsiteX58" fmla="*/ 0 w 1876620"/>
                  <a:gd name="connsiteY58" fmla="*/ 630965 h 1659777"/>
                  <a:gd name="connsiteX59" fmla="*/ 0 w 1876620"/>
                  <a:gd name="connsiteY59" fmla="*/ 631183 h 1659777"/>
                  <a:gd name="connsiteX60" fmla="*/ 0 w 1876620"/>
                  <a:gd name="connsiteY60" fmla="*/ 630965 h 1659777"/>
                  <a:gd name="connsiteX61" fmla="*/ 1871955 w 1876620"/>
                  <a:gd name="connsiteY61" fmla="*/ 20987 h 1659777"/>
                  <a:gd name="connsiteX62" fmla="*/ 1876620 w 1876620"/>
                  <a:gd name="connsiteY62" fmla="*/ 0 h 1659777"/>
                  <a:gd name="connsiteX63" fmla="*/ 1871955 w 1876620"/>
                  <a:gd name="connsiteY63" fmla="*/ 20987 h 1659777"/>
                  <a:gd name="connsiteX0" fmla="*/ 187078 w 1590158"/>
                  <a:gd name="connsiteY0" fmla="*/ 298300 h 1028812"/>
                  <a:gd name="connsiteX1" fmla="*/ 187099 w 1590158"/>
                  <a:gd name="connsiteY1" fmla="*/ 298324 h 1028812"/>
                  <a:gd name="connsiteX2" fmla="*/ 187099 w 1590158"/>
                  <a:gd name="connsiteY2" fmla="*/ 432670 h 1028812"/>
                  <a:gd name="connsiteX3" fmla="*/ 257285 w 1590158"/>
                  <a:gd name="connsiteY3" fmla="*/ 461757 h 1028812"/>
                  <a:gd name="connsiteX4" fmla="*/ 266370 w 1590158"/>
                  <a:gd name="connsiteY4" fmla="*/ 484755 h 1028812"/>
                  <a:gd name="connsiteX5" fmla="*/ 257232 w 1590158"/>
                  <a:gd name="connsiteY5" fmla="*/ 461916 h 1028812"/>
                  <a:gd name="connsiteX6" fmla="*/ 187078 w 1590158"/>
                  <a:gd name="connsiteY6" fmla="*/ 432695 h 1028812"/>
                  <a:gd name="connsiteX7" fmla="*/ 187078 w 1590158"/>
                  <a:gd name="connsiteY7" fmla="*/ 298300 h 1028812"/>
                  <a:gd name="connsiteX8" fmla="*/ 1223334 w 1590158"/>
                  <a:gd name="connsiteY8" fmla="*/ 91423 h 1028812"/>
                  <a:gd name="connsiteX9" fmla="*/ 1263341 w 1590158"/>
                  <a:gd name="connsiteY9" fmla="*/ 91806 h 1028812"/>
                  <a:gd name="connsiteX10" fmla="*/ 1259025 w 1590158"/>
                  <a:gd name="connsiteY10" fmla="*/ 292507 h 1028812"/>
                  <a:gd name="connsiteX11" fmla="*/ 1321891 w 1590158"/>
                  <a:gd name="connsiteY11" fmla="*/ 298324 h 1028812"/>
                  <a:gd name="connsiteX12" fmla="*/ 1336154 w 1590158"/>
                  <a:gd name="connsiteY12" fmla="*/ 393584 h 1028812"/>
                  <a:gd name="connsiteX13" fmla="*/ 1390200 w 1590158"/>
                  <a:gd name="connsiteY13" fmla="*/ 385767 h 1028812"/>
                  <a:gd name="connsiteX14" fmla="*/ 1402172 w 1590158"/>
                  <a:gd name="connsiteY14" fmla="*/ 262418 h 1028812"/>
                  <a:gd name="connsiteX15" fmla="*/ 1385542 w 1590158"/>
                  <a:gd name="connsiteY15" fmla="*/ 461916 h 1028812"/>
                  <a:gd name="connsiteX16" fmla="*/ 1350465 w 1590158"/>
                  <a:gd name="connsiteY16" fmla="*/ 491138 h 1028812"/>
                  <a:gd name="connsiteX17" fmla="*/ 1286157 w 1590158"/>
                  <a:gd name="connsiteY17" fmla="*/ 491138 h 1028812"/>
                  <a:gd name="connsiteX18" fmla="*/ 1268619 w 1590158"/>
                  <a:gd name="connsiteY18" fmla="*/ 549581 h 1028812"/>
                  <a:gd name="connsiteX19" fmla="*/ 1356311 w 1590158"/>
                  <a:gd name="connsiteY19" fmla="*/ 584646 h 1028812"/>
                  <a:gd name="connsiteX20" fmla="*/ 1391388 w 1590158"/>
                  <a:gd name="connsiteY20" fmla="*/ 643089 h 1028812"/>
                  <a:gd name="connsiteX21" fmla="*/ 1461542 w 1590158"/>
                  <a:gd name="connsiteY21" fmla="*/ 683999 h 1028812"/>
                  <a:gd name="connsiteX22" fmla="*/ 1508312 w 1590158"/>
                  <a:gd name="connsiteY22" fmla="*/ 806729 h 1028812"/>
                  <a:gd name="connsiteX23" fmla="*/ 1590158 w 1590158"/>
                  <a:gd name="connsiteY23" fmla="*/ 835951 h 1028812"/>
                  <a:gd name="connsiteX24" fmla="*/ 1590158 w 1590158"/>
                  <a:gd name="connsiteY24" fmla="*/ 923615 h 1028812"/>
                  <a:gd name="connsiteX25" fmla="*/ 1426465 w 1590158"/>
                  <a:gd name="connsiteY25" fmla="*/ 923615 h 1028812"/>
                  <a:gd name="connsiteX26" fmla="*/ 1368004 w 1590158"/>
                  <a:gd name="connsiteY26" fmla="*/ 982058 h 1028812"/>
                  <a:gd name="connsiteX27" fmla="*/ 1309542 w 1590158"/>
                  <a:gd name="connsiteY27" fmla="*/ 1011279 h 1028812"/>
                  <a:gd name="connsiteX28" fmla="*/ 1023080 w 1590158"/>
                  <a:gd name="connsiteY28" fmla="*/ 1028812 h 1028812"/>
                  <a:gd name="connsiteX29" fmla="*/ 888618 w 1590158"/>
                  <a:gd name="connsiteY29" fmla="*/ 917771 h 1028812"/>
                  <a:gd name="connsiteX30" fmla="*/ 853541 w 1590158"/>
                  <a:gd name="connsiteY30" fmla="*/ 941148 h 1028812"/>
                  <a:gd name="connsiteX31" fmla="*/ 783387 w 1590158"/>
                  <a:gd name="connsiteY31" fmla="*/ 929459 h 1028812"/>
                  <a:gd name="connsiteX32" fmla="*/ 754156 w 1590158"/>
                  <a:gd name="connsiteY32" fmla="*/ 952836 h 1028812"/>
                  <a:gd name="connsiteX33" fmla="*/ 701540 w 1590158"/>
                  <a:gd name="connsiteY33" fmla="*/ 929459 h 1028812"/>
                  <a:gd name="connsiteX34" fmla="*/ 643079 w 1590158"/>
                  <a:gd name="connsiteY34" fmla="*/ 859328 h 1028812"/>
                  <a:gd name="connsiteX35" fmla="*/ 619694 w 1590158"/>
                  <a:gd name="connsiteY35" fmla="*/ 800885 h 1028812"/>
                  <a:gd name="connsiteX36" fmla="*/ 543694 w 1590158"/>
                  <a:gd name="connsiteY36" fmla="*/ 748286 h 1028812"/>
                  <a:gd name="connsiteX37" fmla="*/ 502771 w 1590158"/>
                  <a:gd name="connsiteY37" fmla="*/ 660622 h 1028812"/>
                  <a:gd name="connsiteX38" fmla="*/ 385847 w 1590158"/>
                  <a:gd name="connsiteY38" fmla="*/ 584646 h 1028812"/>
                  <a:gd name="connsiteX39" fmla="*/ 374155 w 1590158"/>
                  <a:gd name="connsiteY39" fmla="*/ 526203 h 1028812"/>
                  <a:gd name="connsiteX40" fmla="*/ 307053 w 1590158"/>
                  <a:gd name="connsiteY40" fmla="*/ 503843 h 1028812"/>
                  <a:gd name="connsiteX41" fmla="*/ 328596 w 1590158"/>
                  <a:gd name="connsiteY41" fmla="*/ 439397 h 1028812"/>
                  <a:gd name="connsiteX42" fmla="*/ 393152 w 1590158"/>
                  <a:gd name="connsiteY42" fmla="*/ 324684 h 1028812"/>
                  <a:gd name="connsiteX43" fmla="*/ 490361 w 1590158"/>
                  <a:gd name="connsiteY43" fmla="*/ 338864 h 1028812"/>
                  <a:gd name="connsiteX44" fmla="*/ 526955 w 1590158"/>
                  <a:gd name="connsiteY44" fmla="*/ 396311 h 1028812"/>
                  <a:gd name="connsiteX45" fmla="*/ 695851 w 1590158"/>
                  <a:gd name="connsiteY45" fmla="*/ 374314 h 1028812"/>
                  <a:gd name="connsiteX46" fmla="*/ 709738 w 1590158"/>
                  <a:gd name="connsiteY46" fmla="*/ 414127 h 1028812"/>
                  <a:gd name="connsiteX47" fmla="*/ 780111 w 1590158"/>
                  <a:gd name="connsiteY47" fmla="*/ 410310 h 1028812"/>
                  <a:gd name="connsiteX48" fmla="*/ 830405 w 1590158"/>
                  <a:gd name="connsiteY48" fmla="*/ 364679 h 1028812"/>
                  <a:gd name="connsiteX49" fmla="*/ 883325 w 1590158"/>
                  <a:gd name="connsiteY49" fmla="*/ 362679 h 1028812"/>
                  <a:gd name="connsiteX50" fmla="*/ 882012 w 1590158"/>
                  <a:gd name="connsiteY50" fmla="*/ 329048 h 1028812"/>
                  <a:gd name="connsiteX51" fmla="*/ 933806 w 1590158"/>
                  <a:gd name="connsiteY51" fmla="*/ 308323 h 1028812"/>
                  <a:gd name="connsiteX52" fmla="*/ 1044527 w 1590158"/>
                  <a:gd name="connsiteY52" fmla="*/ 381041 h 1028812"/>
                  <a:gd name="connsiteX53" fmla="*/ 1166695 w 1590158"/>
                  <a:gd name="connsiteY53" fmla="*/ 239423 h 1028812"/>
                  <a:gd name="connsiteX54" fmla="*/ 1172512 w 1590158"/>
                  <a:gd name="connsiteY54" fmla="*/ 144890 h 1028812"/>
                  <a:gd name="connsiteX55" fmla="*/ 1211546 w 1590158"/>
                  <a:gd name="connsiteY55" fmla="*/ 136164 h 1028812"/>
                  <a:gd name="connsiteX56" fmla="*/ 1219803 w 1590158"/>
                  <a:gd name="connsiteY56" fmla="*/ 97805 h 1028812"/>
                  <a:gd name="connsiteX57" fmla="*/ 1223334 w 1590158"/>
                  <a:gd name="connsiteY57" fmla="*/ 91423 h 1028812"/>
                  <a:gd name="connsiteX58" fmla="*/ 0 w 1590158"/>
                  <a:gd name="connsiteY58" fmla="*/ 0 h 1028812"/>
                  <a:gd name="connsiteX59" fmla="*/ 0 w 1590158"/>
                  <a:gd name="connsiteY59" fmla="*/ 218 h 1028812"/>
                  <a:gd name="connsiteX60" fmla="*/ 0 w 1590158"/>
                  <a:gd name="connsiteY60" fmla="*/ 0 h 1028812"/>
                  <a:gd name="connsiteX0" fmla="*/ 0 w 1403080"/>
                  <a:gd name="connsiteY0" fmla="*/ 206879 h 937391"/>
                  <a:gd name="connsiteX1" fmla="*/ 21 w 1403080"/>
                  <a:gd name="connsiteY1" fmla="*/ 206903 h 937391"/>
                  <a:gd name="connsiteX2" fmla="*/ 21 w 1403080"/>
                  <a:gd name="connsiteY2" fmla="*/ 341249 h 937391"/>
                  <a:gd name="connsiteX3" fmla="*/ 70207 w 1403080"/>
                  <a:gd name="connsiteY3" fmla="*/ 370336 h 937391"/>
                  <a:gd name="connsiteX4" fmla="*/ 79292 w 1403080"/>
                  <a:gd name="connsiteY4" fmla="*/ 393334 h 937391"/>
                  <a:gd name="connsiteX5" fmla="*/ 70154 w 1403080"/>
                  <a:gd name="connsiteY5" fmla="*/ 370495 h 937391"/>
                  <a:gd name="connsiteX6" fmla="*/ 0 w 1403080"/>
                  <a:gd name="connsiteY6" fmla="*/ 341274 h 937391"/>
                  <a:gd name="connsiteX7" fmla="*/ 0 w 1403080"/>
                  <a:gd name="connsiteY7" fmla="*/ 206879 h 937391"/>
                  <a:gd name="connsiteX8" fmla="*/ 1036256 w 1403080"/>
                  <a:gd name="connsiteY8" fmla="*/ 2 h 937391"/>
                  <a:gd name="connsiteX9" fmla="*/ 1076263 w 1403080"/>
                  <a:gd name="connsiteY9" fmla="*/ 385 h 937391"/>
                  <a:gd name="connsiteX10" fmla="*/ 1071947 w 1403080"/>
                  <a:gd name="connsiteY10" fmla="*/ 201086 h 937391"/>
                  <a:gd name="connsiteX11" fmla="*/ 1134813 w 1403080"/>
                  <a:gd name="connsiteY11" fmla="*/ 206903 h 937391"/>
                  <a:gd name="connsiteX12" fmla="*/ 1149076 w 1403080"/>
                  <a:gd name="connsiteY12" fmla="*/ 302163 h 937391"/>
                  <a:gd name="connsiteX13" fmla="*/ 1203122 w 1403080"/>
                  <a:gd name="connsiteY13" fmla="*/ 294346 h 937391"/>
                  <a:gd name="connsiteX14" fmla="*/ 1215094 w 1403080"/>
                  <a:gd name="connsiteY14" fmla="*/ 170997 h 937391"/>
                  <a:gd name="connsiteX15" fmla="*/ 1198464 w 1403080"/>
                  <a:gd name="connsiteY15" fmla="*/ 370495 h 937391"/>
                  <a:gd name="connsiteX16" fmla="*/ 1163387 w 1403080"/>
                  <a:gd name="connsiteY16" fmla="*/ 399717 h 937391"/>
                  <a:gd name="connsiteX17" fmla="*/ 1099079 w 1403080"/>
                  <a:gd name="connsiteY17" fmla="*/ 399717 h 937391"/>
                  <a:gd name="connsiteX18" fmla="*/ 1081541 w 1403080"/>
                  <a:gd name="connsiteY18" fmla="*/ 458160 h 937391"/>
                  <a:gd name="connsiteX19" fmla="*/ 1169233 w 1403080"/>
                  <a:gd name="connsiteY19" fmla="*/ 493225 h 937391"/>
                  <a:gd name="connsiteX20" fmla="*/ 1204310 w 1403080"/>
                  <a:gd name="connsiteY20" fmla="*/ 551668 h 937391"/>
                  <a:gd name="connsiteX21" fmla="*/ 1274464 w 1403080"/>
                  <a:gd name="connsiteY21" fmla="*/ 592578 h 937391"/>
                  <a:gd name="connsiteX22" fmla="*/ 1321234 w 1403080"/>
                  <a:gd name="connsiteY22" fmla="*/ 715308 h 937391"/>
                  <a:gd name="connsiteX23" fmla="*/ 1403080 w 1403080"/>
                  <a:gd name="connsiteY23" fmla="*/ 744530 h 937391"/>
                  <a:gd name="connsiteX24" fmla="*/ 1403080 w 1403080"/>
                  <a:gd name="connsiteY24" fmla="*/ 832194 h 937391"/>
                  <a:gd name="connsiteX25" fmla="*/ 1239387 w 1403080"/>
                  <a:gd name="connsiteY25" fmla="*/ 832194 h 937391"/>
                  <a:gd name="connsiteX26" fmla="*/ 1180926 w 1403080"/>
                  <a:gd name="connsiteY26" fmla="*/ 890637 h 937391"/>
                  <a:gd name="connsiteX27" fmla="*/ 1122464 w 1403080"/>
                  <a:gd name="connsiteY27" fmla="*/ 919858 h 937391"/>
                  <a:gd name="connsiteX28" fmla="*/ 836002 w 1403080"/>
                  <a:gd name="connsiteY28" fmla="*/ 937391 h 937391"/>
                  <a:gd name="connsiteX29" fmla="*/ 701540 w 1403080"/>
                  <a:gd name="connsiteY29" fmla="*/ 826350 h 937391"/>
                  <a:gd name="connsiteX30" fmla="*/ 666463 w 1403080"/>
                  <a:gd name="connsiteY30" fmla="*/ 849727 h 937391"/>
                  <a:gd name="connsiteX31" fmla="*/ 596309 w 1403080"/>
                  <a:gd name="connsiteY31" fmla="*/ 838038 h 937391"/>
                  <a:gd name="connsiteX32" fmla="*/ 567078 w 1403080"/>
                  <a:gd name="connsiteY32" fmla="*/ 861415 h 937391"/>
                  <a:gd name="connsiteX33" fmla="*/ 514462 w 1403080"/>
                  <a:gd name="connsiteY33" fmla="*/ 838038 h 937391"/>
                  <a:gd name="connsiteX34" fmla="*/ 456001 w 1403080"/>
                  <a:gd name="connsiteY34" fmla="*/ 767907 h 937391"/>
                  <a:gd name="connsiteX35" fmla="*/ 432616 w 1403080"/>
                  <a:gd name="connsiteY35" fmla="*/ 709464 h 937391"/>
                  <a:gd name="connsiteX36" fmla="*/ 356616 w 1403080"/>
                  <a:gd name="connsiteY36" fmla="*/ 656865 h 937391"/>
                  <a:gd name="connsiteX37" fmla="*/ 315693 w 1403080"/>
                  <a:gd name="connsiteY37" fmla="*/ 569201 h 937391"/>
                  <a:gd name="connsiteX38" fmla="*/ 198769 w 1403080"/>
                  <a:gd name="connsiteY38" fmla="*/ 493225 h 937391"/>
                  <a:gd name="connsiteX39" fmla="*/ 187077 w 1403080"/>
                  <a:gd name="connsiteY39" fmla="*/ 434782 h 937391"/>
                  <a:gd name="connsiteX40" fmla="*/ 119975 w 1403080"/>
                  <a:gd name="connsiteY40" fmla="*/ 412422 h 937391"/>
                  <a:gd name="connsiteX41" fmla="*/ 141518 w 1403080"/>
                  <a:gd name="connsiteY41" fmla="*/ 347976 h 937391"/>
                  <a:gd name="connsiteX42" fmla="*/ 206074 w 1403080"/>
                  <a:gd name="connsiteY42" fmla="*/ 233263 h 937391"/>
                  <a:gd name="connsiteX43" fmla="*/ 303283 w 1403080"/>
                  <a:gd name="connsiteY43" fmla="*/ 247443 h 937391"/>
                  <a:gd name="connsiteX44" fmla="*/ 339877 w 1403080"/>
                  <a:gd name="connsiteY44" fmla="*/ 304890 h 937391"/>
                  <a:gd name="connsiteX45" fmla="*/ 508773 w 1403080"/>
                  <a:gd name="connsiteY45" fmla="*/ 282893 h 937391"/>
                  <a:gd name="connsiteX46" fmla="*/ 522660 w 1403080"/>
                  <a:gd name="connsiteY46" fmla="*/ 322706 h 937391"/>
                  <a:gd name="connsiteX47" fmla="*/ 593033 w 1403080"/>
                  <a:gd name="connsiteY47" fmla="*/ 318889 h 937391"/>
                  <a:gd name="connsiteX48" fmla="*/ 643327 w 1403080"/>
                  <a:gd name="connsiteY48" fmla="*/ 273258 h 937391"/>
                  <a:gd name="connsiteX49" fmla="*/ 696247 w 1403080"/>
                  <a:gd name="connsiteY49" fmla="*/ 271258 h 937391"/>
                  <a:gd name="connsiteX50" fmla="*/ 694934 w 1403080"/>
                  <a:gd name="connsiteY50" fmla="*/ 237627 h 937391"/>
                  <a:gd name="connsiteX51" fmla="*/ 746728 w 1403080"/>
                  <a:gd name="connsiteY51" fmla="*/ 216902 h 937391"/>
                  <a:gd name="connsiteX52" fmla="*/ 857449 w 1403080"/>
                  <a:gd name="connsiteY52" fmla="*/ 289620 h 937391"/>
                  <a:gd name="connsiteX53" fmla="*/ 979617 w 1403080"/>
                  <a:gd name="connsiteY53" fmla="*/ 148002 h 937391"/>
                  <a:gd name="connsiteX54" fmla="*/ 985434 w 1403080"/>
                  <a:gd name="connsiteY54" fmla="*/ 53469 h 937391"/>
                  <a:gd name="connsiteX55" fmla="*/ 1024468 w 1403080"/>
                  <a:gd name="connsiteY55" fmla="*/ 44743 h 937391"/>
                  <a:gd name="connsiteX56" fmla="*/ 1032725 w 1403080"/>
                  <a:gd name="connsiteY56" fmla="*/ 6384 h 937391"/>
                  <a:gd name="connsiteX57" fmla="*/ 1036256 w 1403080"/>
                  <a:gd name="connsiteY57" fmla="*/ 2 h 937391"/>
                  <a:gd name="connsiteX0" fmla="*/ 0 w 1403080"/>
                  <a:gd name="connsiteY0" fmla="*/ 341274 h 937391"/>
                  <a:gd name="connsiteX1" fmla="*/ 21 w 1403080"/>
                  <a:gd name="connsiteY1" fmla="*/ 206903 h 937391"/>
                  <a:gd name="connsiteX2" fmla="*/ 21 w 1403080"/>
                  <a:gd name="connsiteY2" fmla="*/ 341249 h 937391"/>
                  <a:gd name="connsiteX3" fmla="*/ 70207 w 1403080"/>
                  <a:gd name="connsiteY3" fmla="*/ 370336 h 937391"/>
                  <a:gd name="connsiteX4" fmla="*/ 79292 w 1403080"/>
                  <a:gd name="connsiteY4" fmla="*/ 393334 h 937391"/>
                  <a:gd name="connsiteX5" fmla="*/ 70154 w 1403080"/>
                  <a:gd name="connsiteY5" fmla="*/ 370495 h 937391"/>
                  <a:gd name="connsiteX6" fmla="*/ 0 w 1403080"/>
                  <a:gd name="connsiteY6" fmla="*/ 341274 h 937391"/>
                  <a:gd name="connsiteX7" fmla="*/ 1036256 w 1403080"/>
                  <a:gd name="connsiteY7" fmla="*/ 2 h 937391"/>
                  <a:gd name="connsiteX8" fmla="*/ 1076263 w 1403080"/>
                  <a:gd name="connsiteY8" fmla="*/ 385 h 937391"/>
                  <a:gd name="connsiteX9" fmla="*/ 1071947 w 1403080"/>
                  <a:gd name="connsiteY9" fmla="*/ 201086 h 937391"/>
                  <a:gd name="connsiteX10" fmla="*/ 1134813 w 1403080"/>
                  <a:gd name="connsiteY10" fmla="*/ 206903 h 937391"/>
                  <a:gd name="connsiteX11" fmla="*/ 1149076 w 1403080"/>
                  <a:gd name="connsiteY11" fmla="*/ 302163 h 937391"/>
                  <a:gd name="connsiteX12" fmla="*/ 1203122 w 1403080"/>
                  <a:gd name="connsiteY12" fmla="*/ 294346 h 937391"/>
                  <a:gd name="connsiteX13" fmla="*/ 1215094 w 1403080"/>
                  <a:gd name="connsiteY13" fmla="*/ 170997 h 937391"/>
                  <a:gd name="connsiteX14" fmla="*/ 1198464 w 1403080"/>
                  <a:gd name="connsiteY14" fmla="*/ 370495 h 937391"/>
                  <a:gd name="connsiteX15" fmla="*/ 1163387 w 1403080"/>
                  <a:gd name="connsiteY15" fmla="*/ 399717 h 937391"/>
                  <a:gd name="connsiteX16" fmla="*/ 1099079 w 1403080"/>
                  <a:gd name="connsiteY16" fmla="*/ 399717 h 937391"/>
                  <a:gd name="connsiteX17" fmla="*/ 1081541 w 1403080"/>
                  <a:gd name="connsiteY17" fmla="*/ 458160 h 937391"/>
                  <a:gd name="connsiteX18" fmla="*/ 1169233 w 1403080"/>
                  <a:gd name="connsiteY18" fmla="*/ 493225 h 937391"/>
                  <a:gd name="connsiteX19" fmla="*/ 1204310 w 1403080"/>
                  <a:gd name="connsiteY19" fmla="*/ 551668 h 937391"/>
                  <a:gd name="connsiteX20" fmla="*/ 1274464 w 1403080"/>
                  <a:gd name="connsiteY20" fmla="*/ 592578 h 937391"/>
                  <a:gd name="connsiteX21" fmla="*/ 1321234 w 1403080"/>
                  <a:gd name="connsiteY21" fmla="*/ 715308 h 937391"/>
                  <a:gd name="connsiteX22" fmla="*/ 1403080 w 1403080"/>
                  <a:gd name="connsiteY22" fmla="*/ 744530 h 937391"/>
                  <a:gd name="connsiteX23" fmla="*/ 1403080 w 1403080"/>
                  <a:gd name="connsiteY23" fmla="*/ 832194 h 937391"/>
                  <a:gd name="connsiteX24" fmla="*/ 1239387 w 1403080"/>
                  <a:gd name="connsiteY24" fmla="*/ 832194 h 937391"/>
                  <a:gd name="connsiteX25" fmla="*/ 1180926 w 1403080"/>
                  <a:gd name="connsiteY25" fmla="*/ 890637 h 937391"/>
                  <a:gd name="connsiteX26" fmla="*/ 1122464 w 1403080"/>
                  <a:gd name="connsiteY26" fmla="*/ 919858 h 937391"/>
                  <a:gd name="connsiteX27" fmla="*/ 836002 w 1403080"/>
                  <a:gd name="connsiteY27" fmla="*/ 937391 h 937391"/>
                  <a:gd name="connsiteX28" fmla="*/ 701540 w 1403080"/>
                  <a:gd name="connsiteY28" fmla="*/ 826350 h 937391"/>
                  <a:gd name="connsiteX29" fmla="*/ 666463 w 1403080"/>
                  <a:gd name="connsiteY29" fmla="*/ 849727 h 937391"/>
                  <a:gd name="connsiteX30" fmla="*/ 596309 w 1403080"/>
                  <a:gd name="connsiteY30" fmla="*/ 838038 h 937391"/>
                  <a:gd name="connsiteX31" fmla="*/ 567078 w 1403080"/>
                  <a:gd name="connsiteY31" fmla="*/ 861415 h 937391"/>
                  <a:gd name="connsiteX32" fmla="*/ 514462 w 1403080"/>
                  <a:gd name="connsiteY32" fmla="*/ 838038 h 937391"/>
                  <a:gd name="connsiteX33" fmla="*/ 456001 w 1403080"/>
                  <a:gd name="connsiteY33" fmla="*/ 767907 h 937391"/>
                  <a:gd name="connsiteX34" fmla="*/ 432616 w 1403080"/>
                  <a:gd name="connsiteY34" fmla="*/ 709464 h 937391"/>
                  <a:gd name="connsiteX35" fmla="*/ 356616 w 1403080"/>
                  <a:gd name="connsiteY35" fmla="*/ 656865 h 937391"/>
                  <a:gd name="connsiteX36" fmla="*/ 315693 w 1403080"/>
                  <a:gd name="connsiteY36" fmla="*/ 569201 h 937391"/>
                  <a:gd name="connsiteX37" fmla="*/ 198769 w 1403080"/>
                  <a:gd name="connsiteY37" fmla="*/ 493225 h 937391"/>
                  <a:gd name="connsiteX38" fmla="*/ 187077 w 1403080"/>
                  <a:gd name="connsiteY38" fmla="*/ 434782 h 937391"/>
                  <a:gd name="connsiteX39" fmla="*/ 119975 w 1403080"/>
                  <a:gd name="connsiteY39" fmla="*/ 412422 h 937391"/>
                  <a:gd name="connsiteX40" fmla="*/ 141518 w 1403080"/>
                  <a:gd name="connsiteY40" fmla="*/ 347976 h 937391"/>
                  <a:gd name="connsiteX41" fmla="*/ 206074 w 1403080"/>
                  <a:gd name="connsiteY41" fmla="*/ 233263 h 937391"/>
                  <a:gd name="connsiteX42" fmla="*/ 303283 w 1403080"/>
                  <a:gd name="connsiteY42" fmla="*/ 247443 h 937391"/>
                  <a:gd name="connsiteX43" fmla="*/ 339877 w 1403080"/>
                  <a:gd name="connsiteY43" fmla="*/ 304890 h 937391"/>
                  <a:gd name="connsiteX44" fmla="*/ 508773 w 1403080"/>
                  <a:gd name="connsiteY44" fmla="*/ 282893 h 937391"/>
                  <a:gd name="connsiteX45" fmla="*/ 522660 w 1403080"/>
                  <a:gd name="connsiteY45" fmla="*/ 322706 h 937391"/>
                  <a:gd name="connsiteX46" fmla="*/ 593033 w 1403080"/>
                  <a:gd name="connsiteY46" fmla="*/ 318889 h 937391"/>
                  <a:gd name="connsiteX47" fmla="*/ 643327 w 1403080"/>
                  <a:gd name="connsiteY47" fmla="*/ 273258 h 937391"/>
                  <a:gd name="connsiteX48" fmla="*/ 696247 w 1403080"/>
                  <a:gd name="connsiteY48" fmla="*/ 271258 h 937391"/>
                  <a:gd name="connsiteX49" fmla="*/ 694934 w 1403080"/>
                  <a:gd name="connsiteY49" fmla="*/ 237627 h 937391"/>
                  <a:gd name="connsiteX50" fmla="*/ 746728 w 1403080"/>
                  <a:gd name="connsiteY50" fmla="*/ 216902 h 937391"/>
                  <a:gd name="connsiteX51" fmla="*/ 857449 w 1403080"/>
                  <a:gd name="connsiteY51" fmla="*/ 289620 h 937391"/>
                  <a:gd name="connsiteX52" fmla="*/ 979617 w 1403080"/>
                  <a:gd name="connsiteY52" fmla="*/ 148002 h 937391"/>
                  <a:gd name="connsiteX53" fmla="*/ 985434 w 1403080"/>
                  <a:gd name="connsiteY53" fmla="*/ 53469 h 937391"/>
                  <a:gd name="connsiteX54" fmla="*/ 1024468 w 1403080"/>
                  <a:gd name="connsiteY54" fmla="*/ 44743 h 937391"/>
                  <a:gd name="connsiteX55" fmla="*/ 1032725 w 1403080"/>
                  <a:gd name="connsiteY55" fmla="*/ 6384 h 937391"/>
                  <a:gd name="connsiteX56" fmla="*/ 1036256 w 1403080"/>
                  <a:gd name="connsiteY56" fmla="*/ 2 h 937391"/>
                  <a:gd name="connsiteX0" fmla="*/ 0 w 1403080"/>
                  <a:gd name="connsiteY0" fmla="*/ 341274 h 937391"/>
                  <a:gd name="connsiteX1" fmla="*/ 21 w 1403080"/>
                  <a:gd name="connsiteY1" fmla="*/ 341249 h 937391"/>
                  <a:gd name="connsiteX2" fmla="*/ 70207 w 1403080"/>
                  <a:gd name="connsiteY2" fmla="*/ 370336 h 937391"/>
                  <a:gd name="connsiteX3" fmla="*/ 79292 w 1403080"/>
                  <a:gd name="connsiteY3" fmla="*/ 393334 h 937391"/>
                  <a:gd name="connsiteX4" fmla="*/ 70154 w 1403080"/>
                  <a:gd name="connsiteY4" fmla="*/ 370495 h 937391"/>
                  <a:gd name="connsiteX5" fmla="*/ 0 w 1403080"/>
                  <a:gd name="connsiteY5" fmla="*/ 341274 h 937391"/>
                  <a:gd name="connsiteX6" fmla="*/ 1036256 w 1403080"/>
                  <a:gd name="connsiteY6" fmla="*/ 2 h 937391"/>
                  <a:gd name="connsiteX7" fmla="*/ 1076263 w 1403080"/>
                  <a:gd name="connsiteY7" fmla="*/ 385 h 937391"/>
                  <a:gd name="connsiteX8" fmla="*/ 1071947 w 1403080"/>
                  <a:gd name="connsiteY8" fmla="*/ 201086 h 937391"/>
                  <a:gd name="connsiteX9" fmla="*/ 1134813 w 1403080"/>
                  <a:gd name="connsiteY9" fmla="*/ 206903 h 937391"/>
                  <a:gd name="connsiteX10" fmla="*/ 1149076 w 1403080"/>
                  <a:gd name="connsiteY10" fmla="*/ 302163 h 937391"/>
                  <a:gd name="connsiteX11" fmla="*/ 1203122 w 1403080"/>
                  <a:gd name="connsiteY11" fmla="*/ 294346 h 937391"/>
                  <a:gd name="connsiteX12" fmla="*/ 1215094 w 1403080"/>
                  <a:gd name="connsiteY12" fmla="*/ 170997 h 937391"/>
                  <a:gd name="connsiteX13" fmla="*/ 1198464 w 1403080"/>
                  <a:gd name="connsiteY13" fmla="*/ 370495 h 937391"/>
                  <a:gd name="connsiteX14" fmla="*/ 1163387 w 1403080"/>
                  <a:gd name="connsiteY14" fmla="*/ 399717 h 937391"/>
                  <a:gd name="connsiteX15" fmla="*/ 1099079 w 1403080"/>
                  <a:gd name="connsiteY15" fmla="*/ 399717 h 937391"/>
                  <a:gd name="connsiteX16" fmla="*/ 1081541 w 1403080"/>
                  <a:gd name="connsiteY16" fmla="*/ 458160 h 937391"/>
                  <a:gd name="connsiteX17" fmla="*/ 1169233 w 1403080"/>
                  <a:gd name="connsiteY17" fmla="*/ 493225 h 937391"/>
                  <a:gd name="connsiteX18" fmla="*/ 1204310 w 1403080"/>
                  <a:gd name="connsiteY18" fmla="*/ 551668 h 937391"/>
                  <a:gd name="connsiteX19" fmla="*/ 1274464 w 1403080"/>
                  <a:gd name="connsiteY19" fmla="*/ 592578 h 937391"/>
                  <a:gd name="connsiteX20" fmla="*/ 1321234 w 1403080"/>
                  <a:gd name="connsiteY20" fmla="*/ 715308 h 937391"/>
                  <a:gd name="connsiteX21" fmla="*/ 1403080 w 1403080"/>
                  <a:gd name="connsiteY21" fmla="*/ 744530 h 937391"/>
                  <a:gd name="connsiteX22" fmla="*/ 1403080 w 1403080"/>
                  <a:gd name="connsiteY22" fmla="*/ 832194 h 937391"/>
                  <a:gd name="connsiteX23" fmla="*/ 1239387 w 1403080"/>
                  <a:gd name="connsiteY23" fmla="*/ 832194 h 937391"/>
                  <a:gd name="connsiteX24" fmla="*/ 1180926 w 1403080"/>
                  <a:gd name="connsiteY24" fmla="*/ 890637 h 937391"/>
                  <a:gd name="connsiteX25" fmla="*/ 1122464 w 1403080"/>
                  <a:gd name="connsiteY25" fmla="*/ 919858 h 937391"/>
                  <a:gd name="connsiteX26" fmla="*/ 836002 w 1403080"/>
                  <a:gd name="connsiteY26" fmla="*/ 937391 h 937391"/>
                  <a:gd name="connsiteX27" fmla="*/ 701540 w 1403080"/>
                  <a:gd name="connsiteY27" fmla="*/ 826350 h 937391"/>
                  <a:gd name="connsiteX28" fmla="*/ 666463 w 1403080"/>
                  <a:gd name="connsiteY28" fmla="*/ 849727 h 937391"/>
                  <a:gd name="connsiteX29" fmla="*/ 596309 w 1403080"/>
                  <a:gd name="connsiteY29" fmla="*/ 838038 h 937391"/>
                  <a:gd name="connsiteX30" fmla="*/ 567078 w 1403080"/>
                  <a:gd name="connsiteY30" fmla="*/ 861415 h 937391"/>
                  <a:gd name="connsiteX31" fmla="*/ 514462 w 1403080"/>
                  <a:gd name="connsiteY31" fmla="*/ 838038 h 937391"/>
                  <a:gd name="connsiteX32" fmla="*/ 456001 w 1403080"/>
                  <a:gd name="connsiteY32" fmla="*/ 767907 h 937391"/>
                  <a:gd name="connsiteX33" fmla="*/ 432616 w 1403080"/>
                  <a:gd name="connsiteY33" fmla="*/ 709464 h 937391"/>
                  <a:gd name="connsiteX34" fmla="*/ 356616 w 1403080"/>
                  <a:gd name="connsiteY34" fmla="*/ 656865 h 937391"/>
                  <a:gd name="connsiteX35" fmla="*/ 315693 w 1403080"/>
                  <a:gd name="connsiteY35" fmla="*/ 569201 h 937391"/>
                  <a:gd name="connsiteX36" fmla="*/ 198769 w 1403080"/>
                  <a:gd name="connsiteY36" fmla="*/ 493225 h 937391"/>
                  <a:gd name="connsiteX37" fmla="*/ 187077 w 1403080"/>
                  <a:gd name="connsiteY37" fmla="*/ 434782 h 937391"/>
                  <a:gd name="connsiteX38" fmla="*/ 119975 w 1403080"/>
                  <a:gd name="connsiteY38" fmla="*/ 412422 h 937391"/>
                  <a:gd name="connsiteX39" fmla="*/ 141518 w 1403080"/>
                  <a:gd name="connsiteY39" fmla="*/ 347976 h 937391"/>
                  <a:gd name="connsiteX40" fmla="*/ 206074 w 1403080"/>
                  <a:gd name="connsiteY40" fmla="*/ 233263 h 937391"/>
                  <a:gd name="connsiteX41" fmla="*/ 303283 w 1403080"/>
                  <a:gd name="connsiteY41" fmla="*/ 247443 h 937391"/>
                  <a:gd name="connsiteX42" fmla="*/ 339877 w 1403080"/>
                  <a:gd name="connsiteY42" fmla="*/ 304890 h 937391"/>
                  <a:gd name="connsiteX43" fmla="*/ 508773 w 1403080"/>
                  <a:gd name="connsiteY43" fmla="*/ 282893 h 937391"/>
                  <a:gd name="connsiteX44" fmla="*/ 522660 w 1403080"/>
                  <a:gd name="connsiteY44" fmla="*/ 322706 h 937391"/>
                  <a:gd name="connsiteX45" fmla="*/ 593033 w 1403080"/>
                  <a:gd name="connsiteY45" fmla="*/ 318889 h 937391"/>
                  <a:gd name="connsiteX46" fmla="*/ 643327 w 1403080"/>
                  <a:gd name="connsiteY46" fmla="*/ 273258 h 937391"/>
                  <a:gd name="connsiteX47" fmla="*/ 696247 w 1403080"/>
                  <a:gd name="connsiteY47" fmla="*/ 271258 h 937391"/>
                  <a:gd name="connsiteX48" fmla="*/ 694934 w 1403080"/>
                  <a:gd name="connsiteY48" fmla="*/ 237627 h 937391"/>
                  <a:gd name="connsiteX49" fmla="*/ 746728 w 1403080"/>
                  <a:gd name="connsiteY49" fmla="*/ 216902 h 937391"/>
                  <a:gd name="connsiteX50" fmla="*/ 857449 w 1403080"/>
                  <a:gd name="connsiteY50" fmla="*/ 289620 h 937391"/>
                  <a:gd name="connsiteX51" fmla="*/ 979617 w 1403080"/>
                  <a:gd name="connsiteY51" fmla="*/ 148002 h 937391"/>
                  <a:gd name="connsiteX52" fmla="*/ 985434 w 1403080"/>
                  <a:gd name="connsiteY52" fmla="*/ 53469 h 937391"/>
                  <a:gd name="connsiteX53" fmla="*/ 1024468 w 1403080"/>
                  <a:gd name="connsiteY53" fmla="*/ 44743 h 937391"/>
                  <a:gd name="connsiteX54" fmla="*/ 1032725 w 1403080"/>
                  <a:gd name="connsiteY54" fmla="*/ 6384 h 937391"/>
                  <a:gd name="connsiteX55" fmla="*/ 1036256 w 1403080"/>
                  <a:gd name="connsiteY55" fmla="*/ 2 h 937391"/>
                  <a:gd name="connsiteX0" fmla="*/ 70133 w 1403059"/>
                  <a:gd name="connsiteY0" fmla="*/ 370495 h 937391"/>
                  <a:gd name="connsiteX1" fmla="*/ 0 w 1403059"/>
                  <a:gd name="connsiteY1" fmla="*/ 341249 h 937391"/>
                  <a:gd name="connsiteX2" fmla="*/ 70186 w 1403059"/>
                  <a:gd name="connsiteY2" fmla="*/ 370336 h 937391"/>
                  <a:gd name="connsiteX3" fmla="*/ 79271 w 1403059"/>
                  <a:gd name="connsiteY3" fmla="*/ 393334 h 937391"/>
                  <a:gd name="connsiteX4" fmla="*/ 70133 w 1403059"/>
                  <a:gd name="connsiteY4" fmla="*/ 370495 h 937391"/>
                  <a:gd name="connsiteX5" fmla="*/ 1036235 w 1403059"/>
                  <a:gd name="connsiteY5" fmla="*/ 2 h 937391"/>
                  <a:gd name="connsiteX6" fmla="*/ 1076242 w 1403059"/>
                  <a:gd name="connsiteY6" fmla="*/ 385 h 937391"/>
                  <a:gd name="connsiteX7" fmla="*/ 1071926 w 1403059"/>
                  <a:gd name="connsiteY7" fmla="*/ 201086 h 937391"/>
                  <a:gd name="connsiteX8" fmla="*/ 1134792 w 1403059"/>
                  <a:gd name="connsiteY8" fmla="*/ 206903 h 937391"/>
                  <a:gd name="connsiteX9" fmla="*/ 1149055 w 1403059"/>
                  <a:gd name="connsiteY9" fmla="*/ 302163 h 937391"/>
                  <a:gd name="connsiteX10" fmla="*/ 1203101 w 1403059"/>
                  <a:gd name="connsiteY10" fmla="*/ 294346 h 937391"/>
                  <a:gd name="connsiteX11" fmla="*/ 1215073 w 1403059"/>
                  <a:gd name="connsiteY11" fmla="*/ 170997 h 937391"/>
                  <a:gd name="connsiteX12" fmla="*/ 1198443 w 1403059"/>
                  <a:gd name="connsiteY12" fmla="*/ 370495 h 937391"/>
                  <a:gd name="connsiteX13" fmla="*/ 1163366 w 1403059"/>
                  <a:gd name="connsiteY13" fmla="*/ 399717 h 937391"/>
                  <a:gd name="connsiteX14" fmla="*/ 1099058 w 1403059"/>
                  <a:gd name="connsiteY14" fmla="*/ 399717 h 937391"/>
                  <a:gd name="connsiteX15" fmla="*/ 1081520 w 1403059"/>
                  <a:gd name="connsiteY15" fmla="*/ 458160 h 937391"/>
                  <a:gd name="connsiteX16" fmla="*/ 1169212 w 1403059"/>
                  <a:gd name="connsiteY16" fmla="*/ 493225 h 937391"/>
                  <a:gd name="connsiteX17" fmla="*/ 1204289 w 1403059"/>
                  <a:gd name="connsiteY17" fmla="*/ 551668 h 937391"/>
                  <a:gd name="connsiteX18" fmla="*/ 1274443 w 1403059"/>
                  <a:gd name="connsiteY18" fmla="*/ 592578 h 937391"/>
                  <a:gd name="connsiteX19" fmla="*/ 1321213 w 1403059"/>
                  <a:gd name="connsiteY19" fmla="*/ 715308 h 937391"/>
                  <a:gd name="connsiteX20" fmla="*/ 1403059 w 1403059"/>
                  <a:gd name="connsiteY20" fmla="*/ 744530 h 937391"/>
                  <a:gd name="connsiteX21" fmla="*/ 1403059 w 1403059"/>
                  <a:gd name="connsiteY21" fmla="*/ 832194 h 937391"/>
                  <a:gd name="connsiteX22" fmla="*/ 1239366 w 1403059"/>
                  <a:gd name="connsiteY22" fmla="*/ 832194 h 937391"/>
                  <a:gd name="connsiteX23" fmla="*/ 1180905 w 1403059"/>
                  <a:gd name="connsiteY23" fmla="*/ 890637 h 937391"/>
                  <a:gd name="connsiteX24" fmla="*/ 1122443 w 1403059"/>
                  <a:gd name="connsiteY24" fmla="*/ 919858 h 937391"/>
                  <a:gd name="connsiteX25" fmla="*/ 835981 w 1403059"/>
                  <a:gd name="connsiteY25" fmla="*/ 937391 h 937391"/>
                  <a:gd name="connsiteX26" fmla="*/ 701519 w 1403059"/>
                  <a:gd name="connsiteY26" fmla="*/ 826350 h 937391"/>
                  <a:gd name="connsiteX27" fmla="*/ 666442 w 1403059"/>
                  <a:gd name="connsiteY27" fmla="*/ 849727 h 937391"/>
                  <a:gd name="connsiteX28" fmla="*/ 596288 w 1403059"/>
                  <a:gd name="connsiteY28" fmla="*/ 838038 h 937391"/>
                  <a:gd name="connsiteX29" fmla="*/ 567057 w 1403059"/>
                  <a:gd name="connsiteY29" fmla="*/ 861415 h 937391"/>
                  <a:gd name="connsiteX30" fmla="*/ 514441 w 1403059"/>
                  <a:gd name="connsiteY30" fmla="*/ 838038 h 937391"/>
                  <a:gd name="connsiteX31" fmla="*/ 455980 w 1403059"/>
                  <a:gd name="connsiteY31" fmla="*/ 767907 h 937391"/>
                  <a:gd name="connsiteX32" fmla="*/ 432595 w 1403059"/>
                  <a:gd name="connsiteY32" fmla="*/ 709464 h 937391"/>
                  <a:gd name="connsiteX33" fmla="*/ 356595 w 1403059"/>
                  <a:gd name="connsiteY33" fmla="*/ 656865 h 937391"/>
                  <a:gd name="connsiteX34" fmla="*/ 315672 w 1403059"/>
                  <a:gd name="connsiteY34" fmla="*/ 569201 h 937391"/>
                  <a:gd name="connsiteX35" fmla="*/ 198748 w 1403059"/>
                  <a:gd name="connsiteY35" fmla="*/ 493225 h 937391"/>
                  <a:gd name="connsiteX36" fmla="*/ 187056 w 1403059"/>
                  <a:gd name="connsiteY36" fmla="*/ 434782 h 937391"/>
                  <a:gd name="connsiteX37" fmla="*/ 119954 w 1403059"/>
                  <a:gd name="connsiteY37" fmla="*/ 412422 h 937391"/>
                  <a:gd name="connsiteX38" fmla="*/ 141497 w 1403059"/>
                  <a:gd name="connsiteY38" fmla="*/ 347976 h 937391"/>
                  <a:gd name="connsiteX39" fmla="*/ 206053 w 1403059"/>
                  <a:gd name="connsiteY39" fmla="*/ 233263 h 937391"/>
                  <a:gd name="connsiteX40" fmla="*/ 303262 w 1403059"/>
                  <a:gd name="connsiteY40" fmla="*/ 247443 h 937391"/>
                  <a:gd name="connsiteX41" fmla="*/ 339856 w 1403059"/>
                  <a:gd name="connsiteY41" fmla="*/ 304890 h 937391"/>
                  <a:gd name="connsiteX42" fmla="*/ 508752 w 1403059"/>
                  <a:gd name="connsiteY42" fmla="*/ 282893 h 937391"/>
                  <a:gd name="connsiteX43" fmla="*/ 522639 w 1403059"/>
                  <a:gd name="connsiteY43" fmla="*/ 322706 h 937391"/>
                  <a:gd name="connsiteX44" fmla="*/ 593012 w 1403059"/>
                  <a:gd name="connsiteY44" fmla="*/ 318889 h 937391"/>
                  <a:gd name="connsiteX45" fmla="*/ 643306 w 1403059"/>
                  <a:gd name="connsiteY45" fmla="*/ 273258 h 937391"/>
                  <a:gd name="connsiteX46" fmla="*/ 696226 w 1403059"/>
                  <a:gd name="connsiteY46" fmla="*/ 271258 h 937391"/>
                  <a:gd name="connsiteX47" fmla="*/ 694913 w 1403059"/>
                  <a:gd name="connsiteY47" fmla="*/ 237627 h 937391"/>
                  <a:gd name="connsiteX48" fmla="*/ 746707 w 1403059"/>
                  <a:gd name="connsiteY48" fmla="*/ 216902 h 937391"/>
                  <a:gd name="connsiteX49" fmla="*/ 857428 w 1403059"/>
                  <a:gd name="connsiteY49" fmla="*/ 289620 h 937391"/>
                  <a:gd name="connsiteX50" fmla="*/ 979596 w 1403059"/>
                  <a:gd name="connsiteY50" fmla="*/ 148002 h 937391"/>
                  <a:gd name="connsiteX51" fmla="*/ 985413 w 1403059"/>
                  <a:gd name="connsiteY51" fmla="*/ 53469 h 937391"/>
                  <a:gd name="connsiteX52" fmla="*/ 1024447 w 1403059"/>
                  <a:gd name="connsiteY52" fmla="*/ 44743 h 937391"/>
                  <a:gd name="connsiteX53" fmla="*/ 1032704 w 1403059"/>
                  <a:gd name="connsiteY53" fmla="*/ 6384 h 937391"/>
                  <a:gd name="connsiteX54" fmla="*/ 1036235 w 1403059"/>
                  <a:gd name="connsiteY54" fmla="*/ 2 h 937391"/>
                  <a:gd name="connsiteX0" fmla="*/ 79271 w 1403059"/>
                  <a:gd name="connsiteY0" fmla="*/ 393334 h 937391"/>
                  <a:gd name="connsiteX1" fmla="*/ 0 w 1403059"/>
                  <a:gd name="connsiteY1" fmla="*/ 341249 h 937391"/>
                  <a:gd name="connsiteX2" fmla="*/ 70186 w 1403059"/>
                  <a:gd name="connsiteY2" fmla="*/ 370336 h 937391"/>
                  <a:gd name="connsiteX3" fmla="*/ 79271 w 1403059"/>
                  <a:gd name="connsiteY3" fmla="*/ 393334 h 937391"/>
                  <a:gd name="connsiteX4" fmla="*/ 1036235 w 1403059"/>
                  <a:gd name="connsiteY4" fmla="*/ 2 h 937391"/>
                  <a:gd name="connsiteX5" fmla="*/ 1076242 w 1403059"/>
                  <a:gd name="connsiteY5" fmla="*/ 385 h 937391"/>
                  <a:gd name="connsiteX6" fmla="*/ 1071926 w 1403059"/>
                  <a:gd name="connsiteY6" fmla="*/ 201086 h 937391"/>
                  <a:gd name="connsiteX7" fmla="*/ 1134792 w 1403059"/>
                  <a:gd name="connsiteY7" fmla="*/ 206903 h 937391"/>
                  <a:gd name="connsiteX8" fmla="*/ 1149055 w 1403059"/>
                  <a:gd name="connsiteY8" fmla="*/ 302163 h 937391"/>
                  <a:gd name="connsiteX9" fmla="*/ 1203101 w 1403059"/>
                  <a:gd name="connsiteY9" fmla="*/ 294346 h 937391"/>
                  <a:gd name="connsiteX10" fmla="*/ 1215073 w 1403059"/>
                  <a:gd name="connsiteY10" fmla="*/ 170997 h 937391"/>
                  <a:gd name="connsiteX11" fmla="*/ 1198443 w 1403059"/>
                  <a:gd name="connsiteY11" fmla="*/ 370495 h 937391"/>
                  <a:gd name="connsiteX12" fmla="*/ 1163366 w 1403059"/>
                  <a:gd name="connsiteY12" fmla="*/ 399717 h 937391"/>
                  <a:gd name="connsiteX13" fmla="*/ 1099058 w 1403059"/>
                  <a:gd name="connsiteY13" fmla="*/ 399717 h 937391"/>
                  <a:gd name="connsiteX14" fmla="*/ 1081520 w 1403059"/>
                  <a:gd name="connsiteY14" fmla="*/ 458160 h 937391"/>
                  <a:gd name="connsiteX15" fmla="*/ 1169212 w 1403059"/>
                  <a:gd name="connsiteY15" fmla="*/ 493225 h 937391"/>
                  <a:gd name="connsiteX16" fmla="*/ 1204289 w 1403059"/>
                  <a:gd name="connsiteY16" fmla="*/ 551668 h 937391"/>
                  <a:gd name="connsiteX17" fmla="*/ 1274443 w 1403059"/>
                  <a:gd name="connsiteY17" fmla="*/ 592578 h 937391"/>
                  <a:gd name="connsiteX18" fmla="*/ 1321213 w 1403059"/>
                  <a:gd name="connsiteY18" fmla="*/ 715308 h 937391"/>
                  <a:gd name="connsiteX19" fmla="*/ 1403059 w 1403059"/>
                  <a:gd name="connsiteY19" fmla="*/ 744530 h 937391"/>
                  <a:gd name="connsiteX20" fmla="*/ 1403059 w 1403059"/>
                  <a:gd name="connsiteY20" fmla="*/ 832194 h 937391"/>
                  <a:gd name="connsiteX21" fmla="*/ 1239366 w 1403059"/>
                  <a:gd name="connsiteY21" fmla="*/ 832194 h 937391"/>
                  <a:gd name="connsiteX22" fmla="*/ 1180905 w 1403059"/>
                  <a:gd name="connsiteY22" fmla="*/ 890637 h 937391"/>
                  <a:gd name="connsiteX23" fmla="*/ 1122443 w 1403059"/>
                  <a:gd name="connsiteY23" fmla="*/ 919858 h 937391"/>
                  <a:gd name="connsiteX24" fmla="*/ 835981 w 1403059"/>
                  <a:gd name="connsiteY24" fmla="*/ 937391 h 937391"/>
                  <a:gd name="connsiteX25" fmla="*/ 701519 w 1403059"/>
                  <a:gd name="connsiteY25" fmla="*/ 826350 h 937391"/>
                  <a:gd name="connsiteX26" fmla="*/ 666442 w 1403059"/>
                  <a:gd name="connsiteY26" fmla="*/ 849727 h 937391"/>
                  <a:gd name="connsiteX27" fmla="*/ 596288 w 1403059"/>
                  <a:gd name="connsiteY27" fmla="*/ 838038 h 937391"/>
                  <a:gd name="connsiteX28" fmla="*/ 567057 w 1403059"/>
                  <a:gd name="connsiteY28" fmla="*/ 861415 h 937391"/>
                  <a:gd name="connsiteX29" fmla="*/ 514441 w 1403059"/>
                  <a:gd name="connsiteY29" fmla="*/ 838038 h 937391"/>
                  <a:gd name="connsiteX30" fmla="*/ 455980 w 1403059"/>
                  <a:gd name="connsiteY30" fmla="*/ 767907 h 937391"/>
                  <a:gd name="connsiteX31" fmla="*/ 432595 w 1403059"/>
                  <a:gd name="connsiteY31" fmla="*/ 709464 h 937391"/>
                  <a:gd name="connsiteX32" fmla="*/ 356595 w 1403059"/>
                  <a:gd name="connsiteY32" fmla="*/ 656865 h 937391"/>
                  <a:gd name="connsiteX33" fmla="*/ 315672 w 1403059"/>
                  <a:gd name="connsiteY33" fmla="*/ 569201 h 937391"/>
                  <a:gd name="connsiteX34" fmla="*/ 198748 w 1403059"/>
                  <a:gd name="connsiteY34" fmla="*/ 493225 h 937391"/>
                  <a:gd name="connsiteX35" fmla="*/ 187056 w 1403059"/>
                  <a:gd name="connsiteY35" fmla="*/ 434782 h 937391"/>
                  <a:gd name="connsiteX36" fmla="*/ 119954 w 1403059"/>
                  <a:gd name="connsiteY36" fmla="*/ 412422 h 937391"/>
                  <a:gd name="connsiteX37" fmla="*/ 141497 w 1403059"/>
                  <a:gd name="connsiteY37" fmla="*/ 347976 h 937391"/>
                  <a:gd name="connsiteX38" fmla="*/ 206053 w 1403059"/>
                  <a:gd name="connsiteY38" fmla="*/ 233263 h 937391"/>
                  <a:gd name="connsiteX39" fmla="*/ 303262 w 1403059"/>
                  <a:gd name="connsiteY39" fmla="*/ 247443 h 937391"/>
                  <a:gd name="connsiteX40" fmla="*/ 339856 w 1403059"/>
                  <a:gd name="connsiteY40" fmla="*/ 304890 h 937391"/>
                  <a:gd name="connsiteX41" fmla="*/ 508752 w 1403059"/>
                  <a:gd name="connsiteY41" fmla="*/ 282893 h 937391"/>
                  <a:gd name="connsiteX42" fmla="*/ 522639 w 1403059"/>
                  <a:gd name="connsiteY42" fmla="*/ 322706 h 937391"/>
                  <a:gd name="connsiteX43" fmla="*/ 593012 w 1403059"/>
                  <a:gd name="connsiteY43" fmla="*/ 318889 h 937391"/>
                  <a:gd name="connsiteX44" fmla="*/ 643306 w 1403059"/>
                  <a:gd name="connsiteY44" fmla="*/ 273258 h 937391"/>
                  <a:gd name="connsiteX45" fmla="*/ 696226 w 1403059"/>
                  <a:gd name="connsiteY45" fmla="*/ 271258 h 937391"/>
                  <a:gd name="connsiteX46" fmla="*/ 694913 w 1403059"/>
                  <a:gd name="connsiteY46" fmla="*/ 237627 h 937391"/>
                  <a:gd name="connsiteX47" fmla="*/ 746707 w 1403059"/>
                  <a:gd name="connsiteY47" fmla="*/ 216902 h 937391"/>
                  <a:gd name="connsiteX48" fmla="*/ 857428 w 1403059"/>
                  <a:gd name="connsiteY48" fmla="*/ 289620 h 937391"/>
                  <a:gd name="connsiteX49" fmla="*/ 979596 w 1403059"/>
                  <a:gd name="connsiteY49" fmla="*/ 148002 h 937391"/>
                  <a:gd name="connsiteX50" fmla="*/ 985413 w 1403059"/>
                  <a:gd name="connsiteY50" fmla="*/ 53469 h 937391"/>
                  <a:gd name="connsiteX51" fmla="*/ 1024447 w 1403059"/>
                  <a:gd name="connsiteY51" fmla="*/ 44743 h 937391"/>
                  <a:gd name="connsiteX52" fmla="*/ 1032704 w 1403059"/>
                  <a:gd name="connsiteY52" fmla="*/ 6384 h 937391"/>
                  <a:gd name="connsiteX53" fmla="*/ 1036235 w 1403059"/>
                  <a:gd name="connsiteY53" fmla="*/ 2 h 937391"/>
                  <a:gd name="connsiteX0" fmla="*/ 70186 w 1403059"/>
                  <a:gd name="connsiteY0" fmla="*/ 370336 h 937391"/>
                  <a:gd name="connsiteX1" fmla="*/ 0 w 1403059"/>
                  <a:gd name="connsiteY1" fmla="*/ 341249 h 937391"/>
                  <a:gd name="connsiteX2" fmla="*/ 70186 w 1403059"/>
                  <a:gd name="connsiteY2" fmla="*/ 370336 h 937391"/>
                  <a:gd name="connsiteX3" fmla="*/ 1036235 w 1403059"/>
                  <a:gd name="connsiteY3" fmla="*/ 2 h 937391"/>
                  <a:gd name="connsiteX4" fmla="*/ 1076242 w 1403059"/>
                  <a:gd name="connsiteY4" fmla="*/ 385 h 937391"/>
                  <a:gd name="connsiteX5" fmla="*/ 1071926 w 1403059"/>
                  <a:gd name="connsiteY5" fmla="*/ 201086 h 937391"/>
                  <a:gd name="connsiteX6" fmla="*/ 1134792 w 1403059"/>
                  <a:gd name="connsiteY6" fmla="*/ 206903 h 937391"/>
                  <a:gd name="connsiteX7" fmla="*/ 1149055 w 1403059"/>
                  <a:gd name="connsiteY7" fmla="*/ 302163 h 937391"/>
                  <a:gd name="connsiteX8" fmla="*/ 1203101 w 1403059"/>
                  <a:gd name="connsiteY8" fmla="*/ 294346 h 937391"/>
                  <a:gd name="connsiteX9" fmla="*/ 1215073 w 1403059"/>
                  <a:gd name="connsiteY9" fmla="*/ 170997 h 937391"/>
                  <a:gd name="connsiteX10" fmla="*/ 1198443 w 1403059"/>
                  <a:gd name="connsiteY10" fmla="*/ 370495 h 937391"/>
                  <a:gd name="connsiteX11" fmla="*/ 1163366 w 1403059"/>
                  <a:gd name="connsiteY11" fmla="*/ 399717 h 937391"/>
                  <a:gd name="connsiteX12" fmla="*/ 1099058 w 1403059"/>
                  <a:gd name="connsiteY12" fmla="*/ 399717 h 937391"/>
                  <a:gd name="connsiteX13" fmla="*/ 1081520 w 1403059"/>
                  <a:gd name="connsiteY13" fmla="*/ 458160 h 937391"/>
                  <a:gd name="connsiteX14" fmla="*/ 1169212 w 1403059"/>
                  <a:gd name="connsiteY14" fmla="*/ 493225 h 937391"/>
                  <a:gd name="connsiteX15" fmla="*/ 1204289 w 1403059"/>
                  <a:gd name="connsiteY15" fmla="*/ 551668 h 937391"/>
                  <a:gd name="connsiteX16" fmla="*/ 1274443 w 1403059"/>
                  <a:gd name="connsiteY16" fmla="*/ 592578 h 937391"/>
                  <a:gd name="connsiteX17" fmla="*/ 1321213 w 1403059"/>
                  <a:gd name="connsiteY17" fmla="*/ 715308 h 937391"/>
                  <a:gd name="connsiteX18" fmla="*/ 1403059 w 1403059"/>
                  <a:gd name="connsiteY18" fmla="*/ 744530 h 937391"/>
                  <a:gd name="connsiteX19" fmla="*/ 1403059 w 1403059"/>
                  <a:gd name="connsiteY19" fmla="*/ 832194 h 937391"/>
                  <a:gd name="connsiteX20" fmla="*/ 1239366 w 1403059"/>
                  <a:gd name="connsiteY20" fmla="*/ 832194 h 937391"/>
                  <a:gd name="connsiteX21" fmla="*/ 1180905 w 1403059"/>
                  <a:gd name="connsiteY21" fmla="*/ 890637 h 937391"/>
                  <a:gd name="connsiteX22" fmla="*/ 1122443 w 1403059"/>
                  <a:gd name="connsiteY22" fmla="*/ 919858 h 937391"/>
                  <a:gd name="connsiteX23" fmla="*/ 835981 w 1403059"/>
                  <a:gd name="connsiteY23" fmla="*/ 937391 h 937391"/>
                  <a:gd name="connsiteX24" fmla="*/ 701519 w 1403059"/>
                  <a:gd name="connsiteY24" fmla="*/ 826350 h 937391"/>
                  <a:gd name="connsiteX25" fmla="*/ 666442 w 1403059"/>
                  <a:gd name="connsiteY25" fmla="*/ 849727 h 937391"/>
                  <a:gd name="connsiteX26" fmla="*/ 596288 w 1403059"/>
                  <a:gd name="connsiteY26" fmla="*/ 838038 h 937391"/>
                  <a:gd name="connsiteX27" fmla="*/ 567057 w 1403059"/>
                  <a:gd name="connsiteY27" fmla="*/ 861415 h 937391"/>
                  <a:gd name="connsiteX28" fmla="*/ 514441 w 1403059"/>
                  <a:gd name="connsiteY28" fmla="*/ 838038 h 937391"/>
                  <a:gd name="connsiteX29" fmla="*/ 455980 w 1403059"/>
                  <a:gd name="connsiteY29" fmla="*/ 767907 h 937391"/>
                  <a:gd name="connsiteX30" fmla="*/ 432595 w 1403059"/>
                  <a:gd name="connsiteY30" fmla="*/ 709464 h 937391"/>
                  <a:gd name="connsiteX31" fmla="*/ 356595 w 1403059"/>
                  <a:gd name="connsiteY31" fmla="*/ 656865 h 937391"/>
                  <a:gd name="connsiteX32" fmla="*/ 315672 w 1403059"/>
                  <a:gd name="connsiteY32" fmla="*/ 569201 h 937391"/>
                  <a:gd name="connsiteX33" fmla="*/ 198748 w 1403059"/>
                  <a:gd name="connsiteY33" fmla="*/ 493225 h 937391"/>
                  <a:gd name="connsiteX34" fmla="*/ 187056 w 1403059"/>
                  <a:gd name="connsiteY34" fmla="*/ 434782 h 937391"/>
                  <a:gd name="connsiteX35" fmla="*/ 119954 w 1403059"/>
                  <a:gd name="connsiteY35" fmla="*/ 412422 h 937391"/>
                  <a:gd name="connsiteX36" fmla="*/ 141497 w 1403059"/>
                  <a:gd name="connsiteY36" fmla="*/ 347976 h 937391"/>
                  <a:gd name="connsiteX37" fmla="*/ 206053 w 1403059"/>
                  <a:gd name="connsiteY37" fmla="*/ 233263 h 937391"/>
                  <a:gd name="connsiteX38" fmla="*/ 303262 w 1403059"/>
                  <a:gd name="connsiteY38" fmla="*/ 247443 h 937391"/>
                  <a:gd name="connsiteX39" fmla="*/ 339856 w 1403059"/>
                  <a:gd name="connsiteY39" fmla="*/ 304890 h 937391"/>
                  <a:gd name="connsiteX40" fmla="*/ 508752 w 1403059"/>
                  <a:gd name="connsiteY40" fmla="*/ 282893 h 937391"/>
                  <a:gd name="connsiteX41" fmla="*/ 522639 w 1403059"/>
                  <a:gd name="connsiteY41" fmla="*/ 322706 h 937391"/>
                  <a:gd name="connsiteX42" fmla="*/ 593012 w 1403059"/>
                  <a:gd name="connsiteY42" fmla="*/ 318889 h 937391"/>
                  <a:gd name="connsiteX43" fmla="*/ 643306 w 1403059"/>
                  <a:gd name="connsiteY43" fmla="*/ 273258 h 937391"/>
                  <a:gd name="connsiteX44" fmla="*/ 696226 w 1403059"/>
                  <a:gd name="connsiteY44" fmla="*/ 271258 h 937391"/>
                  <a:gd name="connsiteX45" fmla="*/ 694913 w 1403059"/>
                  <a:gd name="connsiteY45" fmla="*/ 237627 h 937391"/>
                  <a:gd name="connsiteX46" fmla="*/ 746707 w 1403059"/>
                  <a:gd name="connsiteY46" fmla="*/ 216902 h 937391"/>
                  <a:gd name="connsiteX47" fmla="*/ 857428 w 1403059"/>
                  <a:gd name="connsiteY47" fmla="*/ 289620 h 937391"/>
                  <a:gd name="connsiteX48" fmla="*/ 979596 w 1403059"/>
                  <a:gd name="connsiteY48" fmla="*/ 148002 h 937391"/>
                  <a:gd name="connsiteX49" fmla="*/ 985413 w 1403059"/>
                  <a:gd name="connsiteY49" fmla="*/ 53469 h 937391"/>
                  <a:gd name="connsiteX50" fmla="*/ 1024447 w 1403059"/>
                  <a:gd name="connsiteY50" fmla="*/ 44743 h 937391"/>
                  <a:gd name="connsiteX51" fmla="*/ 1032704 w 1403059"/>
                  <a:gd name="connsiteY51" fmla="*/ 6384 h 937391"/>
                  <a:gd name="connsiteX52" fmla="*/ 1036235 w 1403059"/>
                  <a:gd name="connsiteY52" fmla="*/ 2 h 937391"/>
                  <a:gd name="connsiteX0" fmla="*/ 916281 w 1283105"/>
                  <a:gd name="connsiteY0" fmla="*/ 2 h 937391"/>
                  <a:gd name="connsiteX1" fmla="*/ 956288 w 1283105"/>
                  <a:gd name="connsiteY1" fmla="*/ 385 h 937391"/>
                  <a:gd name="connsiteX2" fmla="*/ 951972 w 1283105"/>
                  <a:gd name="connsiteY2" fmla="*/ 201086 h 937391"/>
                  <a:gd name="connsiteX3" fmla="*/ 1014838 w 1283105"/>
                  <a:gd name="connsiteY3" fmla="*/ 206903 h 937391"/>
                  <a:gd name="connsiteX4" fmla="*/ 1029101 w 1283105"/>
                  <a:gd name="connsiteY4" fmla="*/ 302163 h 937391"/>
                  <a:gd name="connsiteX5" fmla="*/ 1083147 w 1283105"/>
                  <a:gd name="connsiteY5" fmla="*/ 294346 h 937391"/>
                  <a:gd name="connsiteX6" fmla="*/ 1095119 w 1283105"/>
                  <a:gd name="connsiteY6" fmla="*/ 170997 h 937391"/>
                  <a:gd name="connsiteX7" fmla="*/ 1078489 w 1283105"/>
                  <a:gd name="connsiteY7" fmla="*/ 370495 h 937391"/>
                  <a:gd name="connsiteX8" fmla="*/ 1043412 w 1283105"/>
                  <a:gd name="connsiteY8" fmla="*/ 399717 h 937391"/>
                  <a:gd name="connsiteX9" fmla="*/ 979104 w 1283105"/>
                  <a:gd name="connsiteY9" fmla="*/ 399717 h 937391"/>
                  <a:gd name="connsiteX10" fmla="*/ 961566 w 1283105"/>
                  <a:gd name="connsiteY10" fmla="*/ 458160 h 937391"/>
                  <a:gd name="connsiteX11" fmla="*/ 1049258 w 1283105"/>
                  <a:gd name="connsiteY11" fmla="*/ 493225 h 937391"/>
                  <a:gd name="connsiteX12" fmla="*/ 1084335 w 1283105"/>
                  <a:gd name="connsiteY12" fmla="*/ 551668 h 937391"/>
                  <a:gd name="connsiteX13" fmla="*/ 1154489 w 1283105"/>
                  <a:gd name="connsiteY13" fmla="*/ 592578 h 937391"/>
                  <a:gd name="connsiteX14" fmla="*/ 1201259 w 1283105"/>
                  <a:gd name="connsiteY14" fmla="*/ 715308 h 937391"/>
                  <a:gd name="connsiteX15" fmla="*/ 1283105 w 1283105"/>
                  <a:gd name="connsiteY15" fmla="*/ 744530 h 937391"/>
                  <a:gd name="connsiteX16" fmla="*/ 1283105 w 1283105"/>
                  <a:gd name="connsiteY16" fmla="*/ 832194 h 937391"/>
                  <a:gd name="connsiteX17" fmla="*/ 1119412 w 1283105"/>
                  <a:gd name="connsiteY17" fmla="*/ 832194 h 937391"/>
                  <a:gd name="connsiteX18" fmla="*/ 1060951 w 1283105"/>
                  <a:gd name="connsiteY18" fmla="*/ 890637 h 937391"/>
                  <a:gd name="connsiteX19" fmla="*/ 1002489 w 1283105"/>
                  <a:gd name="connsiteY19" fmla="*/ 919858 h 937391"/>
                  <a:gd name="connsiteX20" fmla="*/ 716027 w 1283105"/>
                  <a:gd name="connsiteY20" fmla="*/ 937391 h 937391"/>
                  <a:gd name="connsiteX21" fmla="*/ 581565 w 1283105"/>
                  <a:gd name="connsiteY21" fmla="*/ 826350 h 937391"/>
                  <a:gd name="connsiteX22" fmla="*/ 546488 w 1283105"/>
                  <a:gd name="connsiteY22" fmla="*/ 849727 h 937391"/>
                  <a:gd name="connsiteX23" fmla="*/ 476334 w 1283105"/>
                  <a:gd name="connsiteY23" fmla="*/ 838038 h 937391"/>
                  <a:gd name="connsiteX24" fmla="*/ 447103 w 1283105"/>
                  <a:gd name="connsiteY24" fmla="*/ 861415 h 937391"/>
                  <a:gd name="connsiteX25" fmla="*/ 394487 w 1283105"/>
                  <a:gd name="connsiteY25" fmla="*/ 838038 h 937391"/>
                  <a:gd name="connsiteX26" fmla="*/ 336026 w 1283105"/>
                  <a:gd name="connsiteY26" fmla="*/ 767907 h 937391"/>
                  <a:gd name="connsiteX27" fmla="*/ 312641 w 1283105"/>
                  <a:gd name="connsiteY27" fmla="*/ 709464 h 937391"/>
                  <a:gd name="connsiteX28" fmla="*/ 236641 w 1283105"/>
                  <a:gd name="connsiteY28" fmla="*/ 656865 h 937391"/>
                  <a:gd name="connsiteX29" fmla="*/ 195718 w 1283105"/>
                  <a:gd name="connsiteY29" fmla="*/ 569201 h 937391"/>
                  <a:gd name="connsiteX30" fmla="*/ 78794 w 1283105"/>
                  <a:gd name="connsiteY30" fmla="*/ 493225 h 937391"/>
                  <a:gd name="connsiteX31" fmla="*/ 67102 w 1283105"/>
                  <a:gd name="connsiteY31" fmla="*/ 434782 h 937391"/>
                  <a:gd name="connsiteX32" fmla="*/ 0 w 1283105"/>
                  <a:gd name="connsiteY32" fmla="*/ 412422 h 937391"/>
                  <a:gd name="connsiteX33" fmla="*/ 21543 w 1283105"/>
                  <a:gd name="connsiteY33" fmla="*/ 347976 h 937391"/>
                  <a:gd name="connsiteX34" fmla="*/ 86099 w 1283105"/>
                  <a:gd name="connsiteY34" fmla="*/ 233263 h 937391"/>
                  <a:gd name="connsiteX35" fmla="*/ 183308 w 1283105"/>
                  <a:gd name="connsiteY35" fmla="*/ 247443 h 937391"/>
                  <a:gd name="connsiteX36" fmla="*/ 219902 w 1283105"/>
                  <a:gd name="connsiteY36" fmla="*/ 304890 h 937391"/>
                  <a:gd name="connsiteX37" fmla="*/ 388798 w 1283105"/>
                  <a:gd name="connsiteY37" fmla="*/ 282893 h 937391"/>
                  <a:gd name="connsiteX38" fmla="*/ 402685 w 1283105"/>
                  <a:gd name="connsiteY38" fmla="*/ 322706 h 937391"/>
                  <a:gd name="connsiteX39" fmla="*/ 473058 w 1283105"/>
                  <a:gd name="connsiteY39" fmla="*/ 318889 h 937391"/>
                  <a:gd name="connsiteX40" fmla="*/ 523352 w 1283105"/>
                  <a:gd name="connsiteY40" fmla="*/ 273258 h 937391"/>
                  <a:gd name="connsiteX41" fmla="*/ 576272 w 1283105"/>
                  <a:gd name="connsiteY41" fmla="*/ 271258 h 937391"/>
                  <a:gd name="connsiteX42" fmla="*/ 574959 w 1283105"/>
                  <a:gd name="connsiteY42" fmla="*/ 237627 h 937391"/>
                  <a:gd name="connsiteX43" fmla="*/ 626753 w 1283105"/>
                  <a:gd name="connsiteY43" fmla="*/ 216902 h 937391"/>
                  <a:gd name="connsiteX44" fmla="*/ 737474 w 1283105"/>
                  <a:gd name="connsiteY44" fmla="*/ 289620 h 937391"/>
                  <a:gd name="connsiteX45" fmla="*/ 859642 w 1283105"/>
                  <a:gd name="connsiteY45" fmla="*/ 148002 h 937391"/>
                  <a:gd name="connsiteX46" fmla="*/ 865459 w 1283105"/>
                  <a:gd name="connsiteY46" fmla="*/ 53469 h 937391"/>
                  <a:gd name="connsiteX47" fmla="*/ 904493 w 1283105"/>
                  <a:gd name="connsiteY47" fmla="*/ 44743 h 937391"/>
                  <a:gd name="connsiteX48" fmla="*/ 912750 w 1283105"/>
                  <a:gd name="connsiteY48" fmla="*/ 6384 h 937391"/>
                  <a:gd name="connsiteX49" fmla="*/ 916281 w 1283105"/>
                  <a:gd name="connsiteY49" fmla="*/ 2 h 937391"/>
                  <a:gd name="connsiteX0" fmla="*/ 916281 w 1283105"/>
                  <a:gd name="connsiteY0" fmla="*/ 2 h 937391"/>
                  <a:gd name="connsiteX1" fmla="*/ 956288 w 1283105"/>
                  <a:gd name="connsiteY1" fmla="*/ 385 h 937391"/>
                  <a:gd name="connsiteX2" fmla="*/ 951972 w 1283105"/>
                  <a:gd name="connsiteY2" fmla="*/ 201086 h 937391"/>
                  <a:gd name="connsiteX3" fmla="*/ 1014838 w 1283105"/>
                  <a:gd name="connsiteY3" fmla="*/ 206903 h 937391"/>
                  <a:gd name="connsiteX4" fmla="*/ 1029101 w 1283105"/>
                  <a:gd name="connsiteY4" fmla="*/ 302163 h 937391"/>
                  <a:gd name="connsiteX5" fmla="*/ 1083147 w 1283105"/>
                  <a:gd name="connsiteY5" fmla="*/ 294346 h 937391"/>
                  <a:gd name="connsiteX6" fmla="*/ 1095119 w 1283105"/>
                  <a:gd name="connsiteY6" fmla="*/ 170997 h 937391"/>
                  <a:gd name="connsiteX7" fmla="*/ 1078489 w 1283105"/>
                  <a:gd name="connsiteY7" fmla="*/ 370495 h 937391"/>
                  <a:gd name="connsiteX8" fmla="*/ 1043412 w 1283105"/>
                  <a:gd name="connsiteY8" fmla="*/ 399717 h 937391"/>
                  <a:gd name="connsiteX9" fmla="*/ 979104 w 1283105"/>
                  <a:gd name="connsiteY9" fmla="*/ 399717 h 937391"/>
                  <a:gd name="connsiteX10" fmla="*/ 961566 w 1283105"/>
                  <a:gd name="connsiteY10" fmla="*/ 458160 h 937391"/>
                  <a:gd name="connsiteX11" fmla="*/ 1049258 w 1283105"/>
                  <a:gd name="connsiteY11" fmla="*/ 493225 h 937391"/>
                  <a:gd name="connsiteX12" fmla="*/ 1084335 w 1283105"/>
                  <a:gd name="connsiteY12" fmla="*/ 551668 h 937391"/>
                  <a:gd name="connsiteX13" fmla="*/ 1154489 w 1283105"/>
                  <a:gd name="connsiteY13" fmla="*/ 592578 h 937391"/>
                  <a:gd name="connsiteX14" fmla="*/ 1201259 w 1283105"/>
                  <a:gd name="connsiteY14" fmla="*/ 715308 h 937391"/>
                  <a:gd name="connsiteX15" fmla="*/ 1283105 w 1283105"/>
                  <a:gd name="connsiteY15" fmla="*/ 744530 h 937391"/>
                  <a:gd name="connsiteX16" fmla="*/ 1283105 w 1283105"/>
                  <a:gd name="connsiteY16" fmla="*/ 832194 h 937391"/>
                  <a:gd name="connsiteX17" fmla="*/ 1119412 w 1283105"/>
                  <a:gd name="connsiteY17" fmla="*/ 832194 h 937391"/>
                  <a:gd name="connsiteX18" fmla="*/ 1060951 w 1283105"/>
                  <a:gd name="connsiteY18" fmla="*/ 890637 h 937391"/>
                  <a:gd name="connsiteX19" fmla="*/ 1002489 w 1283105"/>
                  <a:gd name="connsiteY19" fmla="*/ 919858 h 937391"/>
                  <a:gd name="connsiteX20" fmla="*/ 716027 w 1283105"/>
                  <a:gd name="connsiteY20" fmla="*/ 937391 h 937391"/>
                  <a:gd name="connsiteX21" fmla="*/ 581565 w 1283105"/>
                  <a:gd name="connsiteY21" fmla="*/ 826350 h 937391"/>
                  <a:gd name="connsiteX22" fmla="*/ 546488 w 1283105"/>
                  <a:gd name="connsiteY22" fmla="*/ 849727 h 937391"/>
                  <a:gd name="connsiteX23" fmla="*/ 476334 w 1283105"/>
                  <a:gd name="connsiteY23" fmla="*/ 838038 h 937391"/>
                  <a:gd name="connsiteX24" fmla="*/ 447103 w 1283105"/>
                  <a:gd name="connsiteY24" fmla="*/ 861415 h 937391"/>
                  <a:gd name="connsiteX25" fmla="*/ 394487 w 1283105"/>
                  <a:gd name="connsiteY25" fmla="*/ 838038 h 937391"/>
                  <a:gd name="connsiteX26" fmla="*/ 336026 w 1283105"/>
                  <a:gd name="connsiteY26" fmla="*/ 767907 h 937391"/>
                  <a:gd name="connsiteX27" fmla="*/ 312641 w 1283105"/>
                  <a:gd name="connsiteY27" fmla="*/ 709464 h 937391"/>
                  <a:gd name="connsiteX28" fmla="*/ 236641 w 1283105"/>
                  <a:gd name="connsiteY28" fmla="*/ 656865 h 937391"/>
                  <a:gd name="connsiteX29" fmla="*/ 195718 w 1283105"/>
                  <a:gd name="connsiteY29" fmla="*/ 569201 h 937391"/>
                  <a:gd name="connsiteX30" fmla="*/ 78794 w 1283105"/>
                  <a:gd name="connsiteY30" fmla="*/ 493225 h 937391"/>
                  <a:gd name="connsiteX31" fmla="*/ 67102 w 1283105"/>
                  <a:gd name="connsiteY31" fmla="*/ 434782 h 937391"/>
                  <a:gd name="connsiteX32" fmla="*/ 0 w 1283105"/>
                  <a:gd name="connsiteY32" fmla="*/ 412422 h 937391"/>
                  <a:gd name="connsiteX33" fmla="*/ 21543 w 1283105"/>
                  <a:gd name="connsiteY33" fmla="*/ 347976 h 937391"/>
                  <a:gd name="connsiteX34" fmla="*/ 86099 w 1283105"/>
                  <a:gd name="connsiteY34" fmla="*/ 233263 h 937391"/>
                  <a:gd name="connsiteX35" fmla="*/ 183308 w 1283105"/>
                  <a:gd name="connsiteY35" fmla="*/ 247443 h 937391"/>
                  <a:gd name="connsiteX36" fmla="*/ 219902 w 1283105"/>
                  <a:gd name="connsiteY36" fmla="*/ 304890 h 937391"/>
                  <a:gd name="connsiteX37" fmla="*/ 388798 w 1283105"/>
                  <a:gd name="connsiteY37" fmla="*/ 282893 h 937391"/>
                  <a:gd name="connsiteX38" fmla="*/ 402685 w 1283105"/>
                  <a:gd name="connsiteY38" fmla="*/ 322706 h 937391"/>
                  <a:gd name="connsiteX39" fmla="*/ 473058 w 1283105"/>
                  <a:gd name="connsiteY39" fmla="*/ 318889 h 937391"/>
                  <a:gd name="connsiteX40" fmla="*/ 523352 w 1283105"/>
                  <a:gd name="connsiteY40" fmla="*/ 273258 h 937391"/>
                  <a:gd name="connsiteX41" fmla="*/ 576272 w 1283105"/>
                  <a:gd name="connsiteY41" fmla="*/ 271258 h 937391"/>
                  <a:gd name="connsiteX42" fmla="*/ 574959 w 1283105"/>
                  <a:gd name="connsiteY42" fmla="*/ 237627 h 937391"/>
                  <a:gd name="connsiteX43" fmla="*/ 626753 w 1283105"/>
                  <a:gd name="connsiteY43" fmla="*/ 216902 h 937391"/>
                  <a:gd name="connsiteX44" fmla="*/ 737474 w 1283105"/>
                  <a:gd name="connsiteY44" fmla="*/ 289620 h 937391"/>
                  <a:gd name="connsiteX45" fmla="*/ 859642 w 1283105"/>
                  <a:gd name="connsiteY45" fmla="*/ 148002 h 937391"/>
                  <a:gd name="connsiteX46" fmla="*/ 865459 w 1283105"/>
                  <a:gd name="connsiteY46" fmla="*/ 53469 h 937391"/>
                  <a:gd name="connsiteX47" fmla="*/ 904493 w 1283105"/>
                  <a:gd name="connsiteY47" fmla="*/ 44743 h 937391"/>
                  <a:gd name="connsiteX48" fmla="*/ 912750 w 1283105"/>
                  <a:gd name="connsiteY48" fmla="*/ 6384 h 937391"/>
                  <a:gd name="connsiteX49" fmla="*/ 916281 w 1283105"/>
                  <a:gd name="connsiteY49" fmla="*/ 2 h 937391"/>
                  <a:gd name="connsiteX0" fmla="*/ 916281 w 1283105"/>
                  <a:gd name="connsiteY0" fmla="*/ 2 h 937391"/>
                  <a:gd name="connsiteX1" fmla="*/ 956288 w 1283105"/>
                  <a:gd name="connsiteY1" fmla="*/ 385 h 937391"/>
                  <a:gd name="connsiteX2" fmla="*/ 951972 w 1283105"/>
                  <a:gd name="connsiteY2" fmla="*/ 201086 h 937391"/>
                  <a:gd name="connsiteX3" fmla="*/ 1014838 w 1283105"/>
                  <a:gd name="connsiteY3" fmla="*/ 206903 h 937391"/>
                  <a:gd name="connsiteX4" fmla="*/ 1029101 w 1283105"/>
                  <a:gd name="connsiteY4" fmla="*/ 302163 h 937391"/>
                  <a:gd name="connsiteX5" fmla="*/ 1083147 w 1283105"/>
                  <a:gd name="connsiteY5" fmla="*/ 294346 h 937391"/>
                  <a:gd name="connsiteX6" fmla="*/ 1095119 w 1283105"/>
                  <a:gd name="connsiteY6" fmla="*/ 170997 h 937391"/>
                  <a:gd name="connsiteX7" fmla="*/ 1078489 w 1283105"/>
                  <a:gd name="connsiteY7" fmla="*/ 370495 h 937391"/>
                  <a:gd name="connsiteX8" fmla="*/ 1043412 w 1283105"/>
                  <a:gd name="connsiteY8" fmla="*/ 399717 h 937391"/>
                  <a:gd name="connsiteX9" fmla="*/ 979104 w 1283105"/>
                  <a:gd name="connsiteY9" fmla="*/ 399717 h 937391"/>
                  <a:gd name="connsiteX10" fmla="*/ 961566 w 1283105"/>
                  <a:gd name="connsiteY10" fmla="*/ 458160 h 937391"/>
                  <a:gd name="connsiteX11" fmla="*/ 1049258 w 1283105"/>
                  <a:gd name="connsiteY11" fmla="*/ 493225 h 937391"/>
                  <a:gd name="connsiteX12" fmla="*/ 1084335 w 1283105"/>
                  <a:gd name="connsiteY12" fmla="*/ 551668 h 937391"/>
                  <a:gd name="connsiteX13" fmla="*/ 1154489 w 1283105"/>
                  <a:gd name="connsiteY13" fmla="*/ 592578 h 937391"/>
                  <a:gd name="connsiteX14" fmla="*/ 1201259 w 1283105"/>
                  <a:gd name="connsiteY14" fmla="*/ 715308 h 937391"/>
                  <a:gd name="connsiteX15" fmla="*/ 1283105 w 1283105"/>
                  <a:gd name="connsiteY15" fmla="*/ 744530 h 937391"/>
                  <a:gd name="connsiteX16" fmla="*/ 1283105 w 1283105"/>
                  <a:gd name="connsiteY16" fmla="*/ 832194 h 937391"/>
                  <a:gd name="connsiteX17" fmla="*/ 1119412 w 1283105"/>
                  <a:gd name="connsiteY17" fmla="*/ 832194 h 937391"/>
                  <a:gd name="connsiteX18" fmla="*/ 1060951 w 1283105"/>
                  <a:gd name="connsiteY18" fmla="*/ 890637 h 937391"/>
                  <a:gd name="connsiteX19" fmla="*/ 1002489 w 1283105"/>
                  <a:gd name="connsiteY19" fmla="*/ 919858 h 937391"/>
                  <a:gd name="connsiteX20" fmla="*/ 716027 w 1283105"/>
                  <a:gd name="connsiteY20" fmla="*/ 937391 h 937391"/>
                  <a:gd name="connsiteX21" fmla="*/ 581565 w 1283105"/>
                  <a:gd name="connsiteY21" fmla="*/ 826350 h 937391"/>
                  <a:gd name="connsiteX22" fmla="*/ 546488 w 1283105"/>
                  <a:gd name="connsiteY22" fmla="*/ 849727 h 937391"/>
                  <a:gd name="connsiteX23" fmla="*/ 476334 w 1283105"/>
                  <a:gd name="connsiteY23" fmla="*/ 838038 h 937391"/>
                  <a:gd name="connsiteX24" fmla="*/ 447103 w 1283105"/>
                  <a:gd name="connsiteY24" fmla="*/ 861415 h 937391"/>
                  <a:gd name="connsiteX25" fmla="*/ 394487 w 1283105"/>
                  <a:gd name="connsiteY25" fmla="*/ 838038 h 937391"/>
                  <a:gd name="connsiteX26" fmla="*/ 336026 w 1283105"/>
                  <a:gd name="connsiteY26" fmla="*/ 767907 h 937391"/>
                  <a:gd name="connsiteX27" fmla="*/ 312641 w 1283105"/>
                  <a:gd name="connsiteY27" fmla="*/ 709464 h 937391"/>
                  <a:gd name="connsiteX28" fmla="*/ 236641 w 1283105"/>
                  <a:gd name="connsiteY28" fmla="*/ 656865 h 937391"/>
                  <a:gd name="connsiteX29" fmla="*/ 195718 w 1283105"/>
                  <a:gd name="connsiteY29" fmla="*/ 569201 h 937391"/>
                  <a:gd name="connsiteX30" fmla="*/ 78794 w 1283105"/>
                  <a:gd name="connsiteY30" fmla="*/ 493225 h 937391"/>
                  <a:gd name="connsiteX31" fmla="*/ 67102 w 1283105"/>
                  <a:gd name="connsiteY31" fmla="*/ 434782 h 937391"/>
                  <a:gd name="connsiteX32" fmla="*/ 0 w 1283105"/>
                  <a:gd name="connsiteY32" fmla="*/ 412422 h 937391"/>
                  <a:gd name="connsiteX33" fmla="*/ 21543 w 1283105"/>
                  <a:gd name="connsiteY33" fmla="*/ 347976 h 937391"/>
                  <a:gd name="connsiteX34" fmla="*/ 86099 w 1283105"/>
                  <a:gd name="connsiteY34" fmla="*/ 233263 h 937391"/>
                  <a:gd name="connsiteX35" fmla="*/ 183308 w 1283105"/>
                  <a:gd name="connsiteY35" fmla="*/ 247443 h 937391"/>
                  <a:gd name="connsiteX36" fmla="*/ 219902 w 1283105"/>
                  <a:gd name="connsiteY36" fmla="*/ 304890 h 937391"/>
                  <a:gd name="connsiteX37" fmla="*/ 388798 w 1283105"/>
                  <a:gd name="connsiteY37" fmla="*/ 282893 h 937391"/>
                  <a:gd name="connsiteX38" fmla="*/ 402685 w 1283105"/>
                  <a:gd name="connsiteY38" fmla="*/ 322706 h 937391"/>
                  <a:gd name="connsiteX39" fmla="*/ 473058 w 1283105"/>
                  <a:gd name="connsiteY39" fmla="*/ 318889 h 937391"/>
                  <a:gd name="connsiteX40" fmla="*/ 523352 w 1283105"/>
                  <a:gd name="connsiteY40" fmla="*/ 273258 h 937391"/>
                  <a:gd name="connsiteX41" fmla="*/ 576272 w 1283105"/>
                  <a:gd name="connsiteY41" fmla="*/ 271258 h 937391"/>
                  <a:gd name="connsiteX42" fmla="*/ 574959 w 1283105"/>
                  <a:gd name="connsiteY42" fmla="*/ 237627 h 937391"/>
                  <a:gd name="connsiteX43" fmla="*/ 626753 w 1283105"/>
                  <a:gd name="connsiteY43" fmla="*/ 216902 h 937391"/>
                  <a:gd name="connsiteX44" fmla="*/ 737474 w 1283105"/>
                  <a:gd name="connsiteY44" fmla="*/ 289620 h 937391"/>
                  <a:gd name="connsiteX45" fmla="*/ 859642 w 1283105"/>
                  <a:gd name="connsiteY45" fmla="*/ 148002 h 937391"/>
                  <a:gd name="connsiteX46" fmla="*/ 865459 w 1283105"/>
                  <a:gd name="connsiteY46" fmla="*/ 53469 h 937391"/>
                  <a:gd name="connsiteX47" fmla="*/ 904493 w 1283105"/>
                  <a:gd name="connsiteY47" fmla="*/ 44743 h 937391"/>
                  <a:gd name="connsiteX48" fmla="*/ 912750 w 1283105"/>
                  <a:gd name="connsiteY48" fmla="*/ 6384 h 937391"/>
                  <a:gd name="connsiteX49" fmla="*/ 916281 w 1283105"/>
                  <a:gd name="connsiteY49" fmla="*/ 2 h 937391"/>
                  <a:gd name="connsiteX0" fmla="*/ 916281 w 1283105"/>
                  <a:gd name="connsiteY0" fmla="*/ 2 h 937391"/>
                  <a:gd name="connsiteX1" fmla="*/ 956288 w 1283105"/>
                  <a:gd name="connsiteY1" fmla="*/ 385 h 937391"/>
                  <a:gd name="connsiteX2" fmla="*/ 951972 w 1283105"/>
                  <a:gd name="connsiteY2" fmla="*/ 201086 h 937391"/>
                  <a:gd name="connsiteX3" fmla="*/ 1014838 w 1283105"/>
                  <a:gd name="connsiteY3" fmla="*/ 206903 h 937391"/>
                  <a:gd name="connsiteX4" fmla="*/ 1029101 w 1283105"/>
                  <a:gd name="connsiteY4" fmla="*/ 302163 h 937391"/>
                  <a:gd name="connsiteX5" fmla="*/ 1083147 w 1283105"/>
                  <a:gd name="connsiteY5" fmla="*/ 294346 h 937391"/>
                  <a:gd name="connsiteX6" fmla="*/ 1095119 w 1283105"/>
                  <a:gd name="connsiteY6" fmla="*/ 170997 h 937391"/>
                  <a:gd name="connsiteX7" fmla="*/ 1078489 w 1283105"/>
                  <a:gd name="connsiteY7" fmla="*/ 370495 h 937391"/>
                  <a:gd name="connsiteX8" fmla="*/ 1043412 w 1283105"/>
                  <a:gd name="connsiteY8" fmla="*/ 399717 h 937391"/>
                  <a:gd name="connsiteX9" fmla="*/ 979104 w 1283105"/>
                  <a:gd name="connsiteY9" fmla="*/ 399717 h 937391"/>
                  <a:gd name="connsiteX10" fmla="*/ 961566 w 1283105"/>
                  <a:gd name="connsiteY10" fmla="*/ 458160 h 937391"/>
                  <a:gd name="connsiteX11" fmla="*/ 1049258 w 1283105"/>
                  <a:gd name="connsiteY11" fmla="*/ 493225 h 937391"/>
                  <a:gd name="connsiteX12" fmla="*/ 1084335 w 1283105"/>
                  <a:gd name="connsiteY12" fmla="*/ 551668 h 937391"/>
                  <a:gd name="connsiteX13" fmla="*/ 1154489 w 1283105"/>
                  <a:gd name="connsiteY13" fmla="*/ 592578 h 937391"/>
                  <a:gd name="connsiteX14" fmla="*/ 1201259 w 1283105"/>
                  <a:gd name="connsiteY14" fmla="*/ 715308 h 937391"/>
                  <a:gd name="connsiteX15" fmla="*/ 1283105 w 1283105"/>
                  <a:gd name="connsiteY15" fmla="*/ 744530 h 937391"/>
                  <a:gd name="connsiteX16" fmla="*/ 1283105 w 1283105"/>
                  <a:gd name="connsiteY16" fmla="*/ 832194 h 937391"/>
                  <a:gd name="connsiteX17" fmla="*/ 1119412 w 1283105"/>
                  <a:gd name="connsiteY17" fmla="*/ 832194 h 937391"/>
                  <a:gd name="connsiteX18" fmla="*/ 1060951 w 1283105"/>
                  <a:gd name="connsiteY18" fmla="*/ 890637 h 937391"/>
                  <a:gd name="connsiteX19" fmla="*/ 1002489 w 1283105"/>
                  <a:gd name="connsiteY19" fmla="*/ 919858 h 937391"/>
                  <a:gd name="connsiteX20" fmla="*/ 716027 w 1283105"/>
                  <a:gd name="connsiteY20" fmla="*/ 937391 h 937391"/>
                  <a:gd name="connsiteX21" fmla="*/ 581565 w 1283105"/>
                  <a:gd name="connsiteY21" fmla="*/ 826350 h 937391"/>
                  <a:gd name="connsiteX22" fmla="*/ 546488 w 1283105"/>
                  <a:gd name="connsiteY22" fmla="*/ 849727 h 937391"/>
                  <a:gd name="connsiteX23" fmla="*/ 476334 w 1283105"/>
                  <a:gd name="connsiteY23" fmla="*/ 838038 h 937391"/>
                  <a:gd name="connsiteX24" fmla="*/ 447103 w 1283105"/>
                  <a:gd name="connsiteY24" fmla="*/ 861415 h 937391"/>
                  <a:gd name="connsiteX25" fmla="*/ 394487 w 1283105"/>
                  <a:gd name="connsiteY25" fmla="*/ 838038 h 937391"/>
                  <a:gd name="connsiteX26" fmla="*/ 336026 w 1283105"/>
                  <a:gd name="connsiteY26" fmla="*/ 767907 h 937391"/>
                  <a:gd name="connsiteX27" fmla="*/ 312641 w 1283105"/>
                  <a:gd name="connsiteY27" fmla="*/ 709464 h 937391"/>
                  <a:gd name="connsiteX28" fmla="*/ 236641 w 1283105"/>
                  <a:gd name="connsiteY28" fmla="*/ 656865 h 937391"/>
                  <a:gd name="connsiteX29" fmla="*/ 195718 w 1283105"/>
                  <a:gd name="connsiteY29" fmla="*/ 569201 h 937391"/>
                  <a:gd name="connsiteX30" fmla="*/ 78794 w 1283105"/>
                  <a:gd name="connsiteY30" fmla="*/ 493225 h 937391"/>
                  <a:gd name="connsiteX31" fmla="*/ 67102 w 1283105"/>
                  <a:gd name="connsiteY31" fmla="*/ 434782 h 937391"/>
                  <a:gd name="connsiteX32" fmla="*/ 0 w 1283105"/>
                  <a:gd name="connsiteY32" fmla="*/ 412422 h 937391"/>
                  <a:gd name="connsiteX33" fmla="*/ 21543 w 1283105"/>
                  <a:gd name="connsiteY33" fmla="*/ 347976 h 937391"/>
                  <a:gd name="connsiteX34" fmla="*/ 86099 w 1283105"/>
                  <a:gd name="connsiteY34" fmla="*/ 233263 h 937391"/>
                  <a:gd name="connsiteX35" fmla="*/ 183308 w 1283105"/>
                  <a:gd name="connsiteY35" fmla="*/ 247443 h 937391"/>
                  <a:gd name="connsiteX36" fmla="*/ 219902 w 1283105"/>
                  <a:gd name="connsiteY36" fmla="*/ 304890 h 937391"/>
                  <a:gd name="connsiteX37" fmla="*/ 388798 w 1283105"/>
                  <a:gd name="connsiteY37" fmla="*/ 282893 h 937391"/>
                  <a:gd name="connsiteX38" fmla="*/ 402685 w 1283105"/>
                  <a:gd name="connsiteY38" fmla="*/ 322706 h 937391"/>
                  <a:gd name="connsiteX39" fmla="*/ 473058 w 1283105"/>
                  <a:gd name="connsiteY39" fmla="*/ 318889 h 937391"/>
                  <a:gd name="connsiteX40" fmla="*/ 523352 w 1283105"/>
                  <a:gd name="connsiteY40" fmla="*/ 273258 h 937391"/>
                  <a:gd name="connsiteX41" fmla="*/ 576272 w 1283105"/>
                  <a:gd name="connsiteY41" fmla="*/ 271258 h 937391"/>
                  <a:gd name="connsiteX42" fmla="*/ 574959 w 1283105"/>
                  <a:gd name="connsiteY42" fmla="*/ 237627 h 937391"/>
                  <a:gd name="connsiteX43" fmla="*/ 626753 w 1283105"/>
                  <a:gd name="connsiteY43" fmla="*/ 216902 h 937391"/>
                  <a:gd name="connsiteX44" fmla="*/ 737474 w 1283105"/>
                  <a:gd name="connsiteY44" fmla="*/ 289620 h 937391"/>
                  <a:gd name="connsiteX45" fmla="*/ 859642 w 1283105"/>
                  <a:gd name="connsiteY45" fmla="*/ 148002 h 937391"/>
                  <a:gd name="connsiteX46" fmla="*/ 865459 w 1283105"/>
                  <a:gd name="connsiteY46" fmla="*/ 53469 h 937391"/>
                  <a:gd name="connsiteX47" fmla="*/ 904493 w 1283105"/>
                  <a:gd name="connsiteY47" fmla="*/ 44743 h 937391"/>
                  <a:gd name="connsiteX48" fmla="*/ 912750 w 1283105"/>
                  <a:gd name="connsiteY48" fmla="*/ 6384 h 937391"/>
                  <a:gd name="connsiteX49" fmla="*/ 916281 w 1283105"/>
                  <a:gd name="connsiteY49" fmla="*/ 2 h 937391"/>
                  <a:gd name="connsiteX0" fmla="*/ 912750 w 1283105"/>
                  <a:gd name="connsiteY0" fmla="*/ 20509 h 951516"/>
                  <a:gd name="connsiteX1" fmla="*/ 956288 w 1283105"/>
                  <a:gd name="connsiteY1" fmla="*/ 14510 h 951516"/>
                  <a:gd name="connsiteX2" fmla="*/ 951972 w 1283105"/>
                  <a:gd name="connsiteY2" fmla="*/ 215211 h 951516"/>
                  <a:gd name="connsiteX3" fmla="*/ 1014838 w 1283105"/>
                  <a:gd name="connsiteY3" fmla="*/ 221028 h 951516"/>
                  <a:gd name="connsiteX4" fmla="*/ 1029101 w 1283105"/>
                  <a:gd name="connsiteY4" fmla="*/ 316288 h 951516"/>
                  <a:gd name="connsiteX5" fmla="*/ 1083147 w 1283105"/>
                  <a:gd name="connsiteY5" fmla="*/ 308471 h 951516"/>
                  <a:gd name="connsiteX6" fmla="*/ 1095119 w 1283105"/>
                  <a:gd name="connsiteY6" fmla="*/ 185122 h 951516"/>
                  <a:gd name="connsiteX7" fmla="*/ 1078489 w 1283105"/>
                  <a:gd name="connsiteY7" fmla="*/ 384620 h 951516"/>
                  <a:gd name="connsiteX8" fmla="*/ 1043412 w 1283105"/>
                  <a:gd name="connsiteY8" fmla="*/ 413842 h 951516"/>
                  <a:gd name="connsiteX9" fmla="*/ 979104 w 1283105"/>
                  <a:gd name="connsiteY9" fmla="*/ 413842 h 951516"/>
                  <a:gd name="connsiteX10" fmla="*/ 961566 w 1283105"/>
                  <a:gd name="connsiteY10" fmla="*/ 472285 h 951516"/>
                  <a:gd name="connsiteX11" fmla="*/ 1049258 w 1283105"/>
                  <a:gd name="connsiteY11" fmla="*/ 507350 h 951516"/>
                  <a:gd name="connsiteX12" fmla="*/ 1084335 w 1283105"/>
                  <a:gd name="connsiteY12" fmla="*/ 565793 h 951516"/>
                  <a:gd name="connsiteX13" fmla="*/ 1154489 w 1283105"/>
                  <a:gd name="connsiteY13" fmla="*/ 606703 h 951516"/>
                  <a:gd name="connsiteX14" fmla="*/ 1201259 w 1283105"/>
                  <a:gd name="connsiteY14" fmla="*/ 729433 h 951516"/>
                  <a:gd name="connsiteX15" fmla="*/ 1283105 w 1283105"/>
                  <a:gd name="connsiteY15" fmla="*/ 758655 h 951516"/>
                  <a:gd name="connsiteX16" fmla="*/ 1283105 w 1283105"/>
                  <a:gd name="connsiteY16" fmla="*/ 846319 h 951516"/>
                  <a:gd name="connsiteX17" fmla="*/ 1119412 w 1283105"/>
                  <a:gd name="connsiteY17" fmla="*/ 846319 h 951516"/>
                  <a:gd name="connsiteX18" fmla="*/ 1060951 w 1283105"/>
                  <a:gd name="connsiteY18" fmla="*/ 904762 h 951516"/>
                  <a:gd name="connsiteX19" fmla="*/ 1002489 w 1283105"/>
                  <a:gd name="connsiteY19" fmla="*/ 933983 h 951516"/>
                  <a:gd name="connsiteX20" fmla="*/ 716027 w 1283105"/>
                  <a:gd name="connsiteY20" fmla="*/ 951516 h 951516"/>
                  <a:gd name="connsiteX21" fmla="*/ 581565 w 1283105"/>
                  <a:gd name="connsiteY21" fmla="*/ 840475 h 951516"/>
                  <a:gd name="connsiteX22" fmla="*/ 546488 w 1283105"/>
                  <a:gd name="connsiteY22" fmla="*/ 863852 h 951516"/>
                  <a:gd name="connsiteX23" fmla="*/ 476334 w 1283105"/>
                  <a:gd name="connsiteY23" fmla="*/ 852163 h 951516"/>
                  <a:gd name="connsiteX24" fmla="*/ 447103 w 1283105"/>
                  <a:gd name="connsiteY24" fmla="*/ 875540 h 951516"/>
                  <a:gd name="connsiteX25" fmla="*/ 394487 w 1283105"/>
                  <a:gd name="connsiteY25" fmla="*/ 852163 h 951516"/>
                  <a:gd name="connsiteX26" fmla="*/ 336026 w 1283105"/>
                  <a:gd name="connsiteY26" fmla="*/ 782032 h 951516"/>
                  <a:gd name="connsiteX27" fmla="*/ 312641 w 1283105"/>
                  <a:gd name="connsiteY27" fmla="*/ 723589 h 951516"/>
                  <a:gd name="connsiteX28" fmla="*/ 236641 w 1283105"/>
                  <a:gd name="connsiteY28" fmla="*/ 670990 h 951516"/>
                  <a:gd name="connsiteX29" fmla="*/ 195718 w 1283105"/>
                  <a:gd name="connsiteY29" fmla="*/ 583326 h 951516"/>
                  <a:gd name="connsiteX30" fmla="*/ 78794 w 1283105"/>
                  <a:gd name="connsiteY30" fmla="*/ 507350 h 951516"/>
                  <a:gd name="connsiteX31" fmla="*/ 67102 w 1283105"/>
                  <a:gd name="connsiteY31" fmla="*/ 448907 h 951516"/>
                  <a:gd name="connsiteX32" fmla="*/ 0 w 1283105"/>
                  <a:gd name="connsiteY32" fmla="*/ 426547 h 951516"/>
                  <a:gd name="connsiteX33" fmla="*/ 21543 w 1283105"/>
                  <a:gd name="connsiteY33" fmla="*/ 362101 h 951516"/>
                  <a:gd name="connsiteX34" fmla="*/ 86099 w 1283105"/>
                  <a:gd name="connsiteY34" fmla="*/ 247388 h 951516"/>
                  <a:gd name="connsiteX35" fmla="*/ 183308 w 1283105"/>
                  <a:gd name="connsiteY35" fmla="*/ 261568 h 951516"/>
                  <a:gd name="connsiteX36" fmla="*/ 219902 w 1283105"/>
                  <a:gd name="connsiteY36" fmla="*/ 319015 h 951516"/>
                  <a:gd name="connsiteX37" fmla="*/ 388798 w 1283105"/>
                  <a:gd name="connsiteY37" fmla="*/ 297018 h 951516"/>
                  <a:gd name="connsiteX38" fmla="*/ 402685 w 1283105"/>
                  <a:gd name="connsiteY38" fmla="*/ 336831 h 951516"/>
                  <a:gd name="connsiteX39" fmla="*/ 473058 w 1283105"/>
                  <a:gd name="connsiteY39" fmla="*/ 333014 h 951516"/>
                  <a:gd name="connsiteX40" fmla="*/ 523352 w 1283105"/>
                  <a:gd name="connsiteY40" fmla="*/ 287383 h 951516"/>
                  <a:gd name="connsiteX41" fmla="*/ 576272 w 1283105"/>
                  <a:gd name="connsiteY41" fmla="*/ 285383 h 951516"/>
                  <a:gd name="connsiteX42" fmla="*/ 574959 w 1283105"/>
                  <a:gd name="connsiteY42" fmla="*/ 251752 h 951516"/>
                  <a:gd name="connsiteX43" fmla="*/ 626753 w 1283105"/>
                  <a:gd name="connsiteY43" fmla="*/ 231027 h 951516"/>
                  <a:gd name="connsiteX44" fmla="*/ 737474 w 1283105"/>
                  <a:gd name="connsiteY44" fmla="*/ 303745 h 951516"/>
                  <a:gd name="connsiteX45" fmla="*/ 859642 w 1283105"/>
                  <a:gd name="connsiteY45" fmla="*/ 162127 h 951516"/>
                  <a:gd name="connsiteX46" fmla="*/ 865459 w 1283105"/>
                  <a:gd name="connsiteY46" fmla="*/ 67594 h 951516"/>
                  <a:gd name="connsiteX47" fmla="*/ 904493 w 1283105"/>
                  <a:gd name="connsiteY47" fmla="*/ 58868 h 951516"/>
                  <a:gd name="connsiteX48" fmla="*/ 912750 w 1283105"/>
                  <a:gd name="connsiteY48" fmla="*/ 20509 h 951516"/>
                  <a:gd name="connsiteX0" fmla="*/ 912750 w 1283105"/>
                  <a:gd name="connsiteY0" fmla="*/ 5999 h 937006"/>
                  <a:gd name="connsiteX1" fmla="*/ 956288 w 1283105"/>
                  <a:gd name="connsiteY1" fmla="*/ 0 h 937006"/>
                  <a:gd name="connsiteX2" fmla="*/ 951972 w 1283105"/>
                  <a:gd name="connsiteY2" fmla="*/ 200701 h 937006"/>
                  <a:gd name="connsiteX3" fmla="*/ 1014838 w 1283105"/>
                  <a:gd name="connsiteY3" fmla="*/ 206518 h 937006"/>
                  <a:gd name="connsiteX4" fmla="*/ 1029101 w 1283105"/>
                  <a:gd name="connsiteY4" fmla="*/ 301778 h 937006"/>
                  <a:gd name="connsiteX5" fmla="*/ 1083147 w 1283105"/>
                  <a:gd name="connsiteY5" fmla="*/ 293961 h 937006"/>
                  <a:gd name="connsiteX6" fmla="*/ 1095119 w 1283105"/>
                  <a:gd name="connsiteY6" fmla="*/ 170612 h 937006"/>
                  <a:gd name="connsiteX7" fmla="*/ 1078489 w 1283105"/>
                  <a:gd name="connsiteY7" fmla="*/ 370110 h 937006"/>
                  <a:gd name="connsiteX8" fmla="*/ 1043412 w 1283105"/>
                  <a:gd name="connsiteY8" fmla="*/ 399332 h 937006"/>
                  <a:gd name="connsiteX9" fmla="*/ 979104 w 1283105"/>
                  <a:gd name="connsiteY9" fmla="*/ 399332 h 937006"/>
                  <a:gd name="connsiteX10" fmla="*/ 961566 w 1283105"/>
                  <a:gd name="connsiteY10" fmla="*/ 457775 h 937006"/>
                  <a:gd name="connsiteX11" fmla="*/ 1049258 w 1283105"/>
                  <a:gd name="connsiteY11" fmla="*/ 492840 h 937006"/>
                  <a:gd name="connsiteX12" fmla="*/ 1084335 w 1283105"/>
                  <a:gd name="connsiteY12" fmla="*/ 551283 h 937006"/>
                  <a:gd name="connsiteX13" fmla="*/ 1154489 w 1283105"/>
                  <a:gd name="connsiteY13" fmla="*/ 592193 h 937006"/>
                  <a:gd name="connsiteX14" fmla="*/ 1201259 w 1283105"/>
                  <a:gd name="connsiteY14" fmla="*/ 714923 h 937006"/>
                  <a:gd name="connsiteX15" fmla="*/ 1283105 w 1283105"/>
                  <a:gd name="connsiteY15" fmla="*/ 744145 h 937006"/>
                  <a:gd name="connsiteX16" fmla="*/ 1283105 w 1283105"/>
                  <a:gd name="connsiteY16" fmla="*/ 831809 h 937006"/>
                  <a:gd name="connsiteX17" fmla="*/ 1119412 w 1283105"/>
                  <a:gd name="connsiteY17" fmla="*/ 831809 h 937006"/>
                  <a:gd name="connsiteX18" fmla="*/ 1060951 w 1283105"/>
                  <a:gd name="connsiteY18" fmla="*/ 890252 h 937006"/>
                  <a:gd name="connsiteX19" fmla="*/ 1002489 w 1283105"/>
                  <a:gd name="connsiteY19" fmla="*/ 919473 h 937006"/>
                  <a:gd name="connsiteX20" fmla="*/ 716027 w 1283105"/>
                  <a:gd name="connsiteY20" fmla="*/ 937006 h 937006"/>
                  <a:gd name="connsiteX21" fmla="*/ 581565 w 1283105"/>
                  <a:gd name="connsiteY21" fmla="*/ 825965 h 937006"/>
                  <a:gd name="connsiteX22" fmla="*/ 546488 w 1283105"/>
                  <a:gd name="connsiteY22" fmla="*/ 849342 h 937006"/>
                  <a:gd name="connsiteX23" fmla="*/ 476334 w 1283105"/>
                  <a:gd name="connsiteY23" fmla="*/ 837653 h 937006"/>
                  <a:gd name="connsiteX24" fmla="*/ 447103 w 1283105"/>
                  <a:gd name="connsiteY24" fmla="*/ 861030 h 937006"/>
                  <a:gd name="connsiteX25" fmla="*/ 394487 w 1283105"/>
                  <a:gd name="connsiteY25" fmla="*/ 837653 h 937006"/>
                  <a:gd name="connsiteX26" fmla="*/ 336026 w 1283105"/>
                  <a:gd name="connsiteY26" fmla="*/ 767522 h 937006"/>
                  <a:gd name="connsiteX27" fmla="*/ 312641 w 1283105"/>
                  <a:gd name="connsiteY27" fmla="*/ 709079 h 937006"/>
                  <a:gd name="connsiteX28" fmla="*/ 236641 w 1283105"/>
                  <a:gd name="connsiteY28" fmla="*/ 656480 h 937006"/>
                  <a:gd name="connsiteX29" fmla="*/ 195718 w 1283105"/>
                  <a:gd name="connsiteY29" fmla="*/ 568816 h 937006"/>
                  <a:gd name="connsiteX30" fmla="*/ 78794 w 1283105"/>
                  <a:gd name="connsiteY30" fmla="*/ 492840 h 937006"/>
                  <a:gd name="connsiteX31" fmla="*/ 67102 w 1283105"/>
                  <a:gd name="connsiteY31" fmla="*/ 434397 h 937006"/>
                  <a:gd name="connsiteX32" fmla="*/ 0 w 1283105"/>
                  <a:gd name="connsiteY32" fmla="*/ 412037 h 937006"/>
                  <a:gd name="connsiteX33" fmla="*/ 21543 w 1283105"/>
                  <a:gd name="connsiteY33" fmla="*/ 347591 h 937006"/>
                  <a:gd name="connsiteX34" fmla="*/ 86099 w 1283105"/>
                  <a:gd name="connsiteY34" fmla="*/ 232878 h 937006"/>
                  <a:gd name="connsiteX35" fmla="*/ 183308 w 1283105"/>
                  <a:gd name="connsiteY35" fmla="*/ 247058 h 937006"/>
                  <a:gd name="connsiteX36" fmla="*/ 219902 w 1283105"/>
                  <a:gd name="connsiteY36" fmla="*/ 304505 h 937006"/>
                  <a:gd name="connsiteX37" fmla="*/ 388798 w 1283105"/>
                  <a:gd name="connsiteY37" fmla="*/ 282508 h 937006"/>
                  <a:gd name="connsiteX38" fmla="*/ 402685 w 1283105"/>
                  <a:gd name="connsiteY38" fmla="*/ 322321 h 937006"/>
                  <a:gd name="connsiteX39" fmla="*/ 473058 w 1283105"/>
                  <a:gd name="connsiteY39" fmla="*/ 318504 h 937006"/>
                  <a:gd name="connsiteX40" fmla="*/ 523352 w 1283105"/>
                  <a:gd name="connsiteY40" fmla="*/ 272873 h 937006"/>
                  <a:gd name="connsiteX41" fmla="*/ 576272 w 1283105"/>
                  <a:gd name="connsiteY41" fmla="*/ 270873 h 937006"/>
                  <a:gd name="connsiteX42" fmla="*/ 574959 w 1283105"/>
                  <a:gd name="connsiteY42" fmla="*/ 237242 h 937006"/>
                  <a:gd name="connsiteX43" fmla="*/ 626753 w 1283105"/>
                  <a:gd name="connsiteY43" fmla="*/ 216517 h 937006"/>
                  <a:gd name="connsiteX44" fmla="*/ 737474 w 1283105"/>
                  <a:gd name="connsiteY44" fmla="*/ 289235 h 937006"/>
                  <a:gd name="connsiteX45" fmla="*/ 859642 w 1283105"/>
                  <a:gd name="connsiteY45" fmla="*/ 147617 h 937006"/>
                  <a:gd name="connsiteX46" fmla="*/ 865459 w 1283105"/>
                  <a:gd name="connsiteY46" fmla="*/ 53084 h 937006"/>
                  <a:gd name="connsiteX47" fmla="*/ 904493 w 1283105"/>
                  <a:gd name="connsiteY47" fmla="*/ 44358 h 937006"/>
                  <a:gd name="connsiteX48" fmla="*/ 912750 w 1283105"/>
                  <a:gd name="connsiteY48" fmla="*/ 5999 h 937006"/>
                  <a:gd name="connsiteX0" fmla="*/ 912750 w 1283105"/>
                  <a:gd name="connsiteY0" fmla="*/ 5999 h 937006"/>
                  <a:gd name="connsiteX1" fmla="*/ 956288 w 1283105"/>
                  <a:gd name="connsiteY1" fmla="*/ 0 h 937006"/>
                  <a:gd name="connsiteX2" fmla="*/ 951972 w 1283105"/>
                  <a:gd name="connsiteY2" fmla="*/ 200701 h 937006"/>
                  <a:gd name="connsiteX3" fmla="*/ 1014838 w 1283105"/>
                  <a:gd name="connsiteY3" fmla="*/ 206518 h 937006"/>
                  <a:gd name="connsiteX4" fmla="*/ 1029101 w 1283105"/>
                  <a:gd name="connsiteY4" fmla="*/ 301778 h 937006"/>
                  <a:gd name="connsiteX5" fmla="*/ 1083147 w 1283105"/>
                  <a:gd name="connsiteY5" fmla="*/ 293961 h 937006"/>
                  <a:gd name="connsiteX6" fmla="*/ 1095119 w 1283105"/>
                  <a:gd name="connsiteY6" fmla="*/ 170612 h 937006"/>
                  <a:gd name="connsiteX7" fmla="*/ 1078489 w 1283105"/>
                  <a:gd name="connsiteY7" fmla="*/ 370110 h 937006"/>
                  <a:gd name="connsiteX8" fmla="*/ 1043412 w 1283105"/>
                  <a:gd name="connsiteY8" fmla="*/ 399332 h 937006"/>
                  <a:gd name="connsiteX9" fmla="*/ 979104 w 1283105"/>
                  <a:gd name="connsiteY9" fmla="*/ 399332 h 937006"/>
                  <a:gd name="connsiteX10" fmla="*/ 961566 w 1283105"/>
                  <a:gd name="connsiteY10" fmla="*/ 457775 h 937006"/>
                  <a:gd name="connsiteX11" fmla="*/ 1049258 w 1283105"/>
                  <a:gd name="connsiteY11" fmla="*/ 492840 h 937006"/>
                  <a:gd name="connsiteX12" fmla="*/ 1084335 w 1283105"/>
                  <a:gd name="connsiteY12" fmla="*/ 551283 h 937006"/>
                  <a:gd name="connsiteX13" fmla="*/ 1154489 w 1283105"/>
                  <a:gd name="connsiteY13" fmla="*/ 592193 h 937006"/>
                  <a:gd name="connsiteX14" fmla="*/ 1201259 w 1283105"/>
                  <a:gd name="connsiteY14" fmla="*/ 714923 h 937006"/>
                  <a:gd name="connsiteX15" fmla="*/ 1283105 w 1283105"/>
                  <a:gd name="connsiteY15" fmla="*/ 744145 h 937006"/>
                  <a:gd name="connsiteX16" fmla="*/ 1283105 w 1283105"/>
                  <a:gd name="connsiteY16" fmla="*/ 831809 h 937006"/>
                  <a:gd name="connsiteX17" fmla="*/ 1119412 w 1283105"/>
                  <a:gd name="connsiteY17" fmla="*/ 831809 h 937006"/>
                  <a:gd name="connsiteX18" fmla="*/ 1060951 w 1283105"/>
                  <a:gd name="connsiteY18" fmla="*/ 890252 h 937006"/>
                  <a:gd name="connsiteX19" fmla="*/ 1002489 w 1283105"/>
                  <a:gd name="connsiteY19" fmla="*/ 919473 h 937006"/>
                  <a:gd name="connsiteX20" fmla="*/ 716027 w 1283105"/>
                  <a:gd name="connsiteY20" fmla="*/ 937006 h 937006"/>
                  <a:gd name="connsiteX21" fmla="*/ 581565 w 1283105"/>
                  <a:gd name="connsiteY21" fmla="*/ 825965 h 937006"/>
                  <a:gd name="connsiteX22" fmla="*/ 546488 w 1283105"/>
                  <a:gd name="connsiteY22" fmla="*/ 849342 h 937006"/>
                  <a:gd name="connsiteX23" fmla="*/ 476334 w 1283105"/>
                  <a:gd name="connsiteY23" fmla="*/ 837653 h 937006"/>
                  <a:gd name="connsiteX24" fmla="*/ 447103 w 1283105"/>
                  <a:gd name="connsiteY24" fmla="*/ 861030 h 937006"/>
                  <a:gd name="connsiteX25" fmla="*/ 394487 w 1283105"/>
                  <a:gd name="connsiteY25" fmla="*/ 837653 h 937006"/>
                  <a:gd name="connsiteX26" fmla="*/ 336026 w 1283105"/>
                  <a:gd name="connsiteY26" fmla="*/ 767522 h 937006"/>
                  <a:gd name="connsiteX27" fmla="*/ 312641 w 1283105"/>
                  <a:gd name="connsiteY27" fmla="*/ 709079 h 937006"/>
                  <a:gd name="connsiteX28" fmla="*/ 236641 w 1283105"/>
                  <a:gd name="connsiteY28" fmla="*/ 656480 h 937006"/>
                  <a:gd name="connsiteX29" fmla="*/ 195718 w 1283105"/>
                  <a:gd name="connsiteY29" fmla="*/ 568816 h 937006"/>
                  <a:gd name="connsiteX30" fmla="*/ 78794 w 1283105"/>
                  <a:gd name="connsiteY30" fmla="*/ 492840 h 937006"/>
                  <a:gd name="connsiteX31" fmla="*/ 67102 w 1283105"/>
                  <a:gd name="connsiteY31" fmla="*/ 434397 h 937006"/>
                  <a:gd name="connsiteX32" fmla="*/ 0 w 1283105"/>
                  <a:gd name="connsiteY32" fmla="*/ 412037 h 937006"/>
                  <a:gd name="connsiteX33" fmla="*/ 21543 w 1283105"/>
                  <a:gd name="connsiteY33" fmla="*/ 347591 h 937006"/>
                  <a:gd name="connsiteX34" fmla="*/ 86099 w 1283105"/>
                  <a:gd name="connsiteY34" fmla="*/ 232878 h 937006"/>
                  <a:gd name="connsiteX35" fmla="*/ 183308 w 1283105"/>
                  <a:gd name="connsiteY35" fmla="*/ 247058 h 937006"/>
                  <a:gd name="connsiteX36" fmla="*/ 219902 w 1283105"/>
                  <a:gd name="connsiteY36" fmla="*/ 304505 h 937006"/>
                  <a:gd name="connsiteX37" fmla="*/ 388798 w 1283105"/>
                  <a:gd name="connsiteY37" fmla="*/ 282508 h 937006"/>
                  <a:gd name="connsiteX38" fmla="*/ 402685 w 1283105"/>
                  <a:gd name="connsiteY38" fmla="*/ 322321 h 937006"/>
                  <a:gd name="connsiteX39" fmla="*/ 473058 w 1283105"/>
                  <a:gd name="connsiteY39" fmla="*/ 318504 h 937006"/>
                  <a:gd name="connsiteX40" fmla="*/ 523352 w 1283105"/>
                  <a:gd name="connsiteY40" fmla="*/ 272873 h 937006"/>
                  <a:gd name="connsiteX41" fmla="*/ 576272 w 1283105"/>
                  <a:gd name="connsiteY41" fmla="*/ 270873 h 937006"/>
                  <a:gd name="connsiteX42" fmla="*/ 574959 w 1283105"/>
                  <a:gd name="connsiteY42" fmla="*/ 237242 h 937006"/>
                  <a:gd name="connsiteX43" fmla="*/ 626753 w 1283105"/>
                  <a:gd name="connsiteY43" fmla="*/ 216517 h 937006"/>
                  <a:gd name="connsiteX44" fmla="*/ 737474 w 1283105"/>
                  <a:gd name="connsiteY44" fmla="*/ 289235 h 937006"/>
                  <a:gd name="connsiteX45" fmla="*/ 859642 w 1283105"/>
                  <a:gd name="connsiteY45" fmla="*/ 147617 h 937006"/>
                  <a:gd name="connsiteX46" fmla="*/ 865459 w 1283105"/>
                  <a:gd name="connsiteY46" fmla="*/ 53084 h 937006"/>
                  <a:gd name="connsiteX47" fmla="*/ 904493 w 1283105"/>
                  <a:gd name="connsiteY47" fmla="*/ 44358 h 937006"/>
                  <a:gd name="connsiteX48" fmla="*/ 912750 w 1283105"/>
                  <a:gd name="connsiteY48" fmla="*/ 5999 h 937006"/>
                  <a:gd name="connsiteX0" fmla="*/ 912750 w 1283105"/>
                  <a:gd name="connsiteY0" fmla="*/ 5999 h 937006"/>
                  <a:gd name="connsiteX1" fmla="*/ 956288 w 1283105"/>
                  <a:gd name="connsiteY1" fmla="*/ 0 h 937006"/>
                  <a:gd name="connsiteX2" fmla="*/ 951972 w 1283105"/>
                  <a:gd name="connsiteY2" fmla="*/ 200701 h 937006"/>
                  <a:gd name="connsiteX3" fmla="*/ 1014838 w 1283105"/>
                  <a:gd name="connsiteY3" fmla="*/ 206518 h 937006"/>
                  <a:gd name="connsiteX4" fmla="*/ 1029101 w 1283105"/>
                  <a:gd name="connsiteY4" fmla="*/ 301778 h 937006"/>
                  <a:gd name="connsiteX5" fmla="*/ 1083147 w 1283105"/>
                  <a:gd name="connsiteY5" fmla="*/ 293961 h 937006"/>
                  <a:gd name="connsiteX6" fmla="*/ 1095119 w 1283105"/>
                  <a:gd name="connsiteY6" fmla="*/ 170612 h 937006"/>
                  <a:gd name="connsiteX7" fmla="*/ 1078489 w 1283105"/>
                  <a:gd name="connsiteY7" fmla="*/ 370110 h 937006"/>
                  <a:gd name="connsiteX8" fmla="*/ 1043412 w 1283105"/>
                  <a:gd name="connsiteY8" fmla="*/ 399332 h 937006"/>
                  <a:gd name="connsiteX9" fmla="*/ 979104 w 1283105"/>
                  <a:gd name="connsiteY9" fmla="*/ 399332 h 937006"/>
                  <a:gd name="connsiteX10" fmla="*/ 961566 w 1283105"/>
                  <a:gd name="connsiteY10" fmla="*/ 457775 h 937006"/>
                  <a:gd name="connsiteX11" fmla="*/ 1049258 w 1283105"/>
                  <a:gd name="connsiteY11" fmla="*/ 492840 h 937006"/>
                  <a:gd name="connsiteX12" fmla="*/ 1084335 w 1283105"/>
                  <a:gd name="connsiteY12" fmla="*/ 551283 h 937006"/>
                  <a:gd name="connsiteX13" fmla="*/ 1154489 w 1283105"/>
                  <a:gd name="connsiteY13" fmla="*/ 592193 h 937006"/>
                  <a:gd name="connsiteX14" fmla="*/ 1201259 w 1283105"/>
                  <a:gd name="connsiteY14" fmla="*/ 714923 h 937006"/>
                  <a:gd name="connsiteX15" fmla="*/ 1283105 w 1283105"/>
                  <a:gd name="connsiteY15" fmla="*/ 744145 h 937006"/>
                  <a:gd name="connsiteX16" fmla="*/ 1283105 w 1283105"/>
                  <a:gd name="connsiteY16" fmla="*/ 831809 h 937006"/>
                  <a:gd name="connsiteX17" fmla="*/ 1119412 w 1283105"/>
                  <a:gd name="connsiteY17" fmla="*/ 831809 h 937006"/>
                  <a:gd name="connsiteX18" fmla="*/ 1060951 w 1283105"/>
                  <a:gd name="connsiteY18" fmla="*/ 890252 h 937006"/>
                  <a:gd name="connsiteX19" fmla="*/ 1002489 w 1283105"/>
                  <a:gd name="connsiteY19" fmla="*/ 919473 h 937006"/>
                  <a:gd name="connsiteX20" fmla="*/ 716027 w 1283105"/>
                  <a:gd name="connsiteY20" fmla="*/ 937006 h 937006"/>
                  <a:gd name="connsiteX21" fmla="*/ 581565 w 1283105"/>
                  <a:gd name="connsiteY21" fmla="*/ 825965 h 937006"/>
                  <a:gd name="connsiteX22" fmla="*/ 546488 w 1283105"/>
                  <a:gd name="connsiteY22" fmla="*/ 849342 h 937006"/>
                  <a:gd name="connsiteX23" fmla="*/ 476334 w 1283105"/>
                  <a:gd name="connsiteY23" fmla="*/ 837653 h 937006"/>
                  <a:gd name="connsiteX24" fmla="*/ 447103 w 1283105"/>
                  <a:gd name="connsiteY24" fmla="*/ 861030 h 937006"/>
                  <a:gd name="connsiteX25" fmla="*/ 394487 w 1283105"/>
                  <a:gd name="connsiteY25" fmla="*/ 837653 h 937006"/>
                  <a:gd name="connsiteX26" fmla="*/ 336026 w 1283105"/>
                  <a:gd name="connsiteY26" fmla="*/ 767522 h 937006"/>
                  <a:gd name="connsiteX27" fmla="*/ 312641 w 1283105"/>
                  <a:gd name="connsiteY27" fmla="*/ 709079 h 937006"/>
                  <a:gd name="connsiteX28" fmla="*/ 236641 w 1283105"/>
                  <a:gd name="connsiteY28" fmla="*/ 656480 h 937006"/>
                  <a:gd name="connsiteX29" fmla="*/ 195718 w 1283105"/>
                  <a:gd name="connsiteY29" fmla="*/ 568816 h 937006"/>
                  <a:gd name="connsiteX30" fmla="*/ 78794 w 1283105"/>
                  <a:gd name="connsiteY30" fmla="*/ 492840 h 937006"/>
                  <a:gd name="connsiteX31" fmla="*/ 67102 w 1283105"/>
                  <a:gd name="connsiteY31" fmla="*/ 434397 h 937006"/>
                  <a:gd name="connsiteX32" fmla="*/ 0 w 1283105"/>
                  <a:gd name="connsiteY32" fmla="*/ 412037 h 937006"/>
                  <a:gd name="connsiteX33" fmla="*/ 21543 w 1283105"/>
                  <a:gd name="connsiteY33" fmla="*/ 347591 h 937006"/>
                  <a:gd name="connsiteX34" fmla="*/ 86099 w 1283105"/>
                  <a:gd name="connsiteY34" fmla="*/ 232878 h 937006"/>
                  <a:gd name="connsiteX35" fmla="*/ 183308 w 1283105"/>
                  <a:gd name="connsiteY35" fmla="*/ 247058 h 937006"/>
                  <a:gd name="connsiteX36" fmla="*/ 219902 w 1283105"/>
                  <a:gd name="connsiteY36" fmla="*/ 304505 h 937006"/>
                  <a:gd name="connsiteX37" fmla="*/ 388798 w 1283105"/>
                  <a:gd name="connsiteY37" fmla="*/ 282508 h 937006"/>
                  <a:gd name="connsiteX38" fmla="*/ 402685 w 1283105"/>
                  <a:gd name="connsiteY38" fmla="*/ 322321 h 937006"/>
                  <a:gd name="connsiteX39" fmla="*/ 473058 w 1283105"/>
                  <a:gd name="connsiteY39" fmla="*/ 318504 h 937006"/>
                  <a:gd name="connsiteX40" fmla="*/ 523352 w 1283105"/>
                  <a:gd name="connsiteY40" fmla="*/ 272873 h 937006"/>
                  <a:gd name="connsiteX41" fmla="*/ 576272 w 1283105"/>
                  <a:gd name="connsiteY41" fmla="*/ 270873 h 937006"/>
                  <a:gd name="connsiteX42" fmla="*/ 574959 w 1283105"/>
                  <a:gd name="connsiteY42" fmla="*/ 237242 h 937006"/>
                  <a:gd name="connsiteX43" fmla="*/ 626753 w 1283105"/>
                  <a:gd name="connsiteY43" fmla="*/ 216517 h 937006"/>
                  <a:gd name="connsiteX44" fmla="*/ 737474 w 1283105"/>
                  <a:gd name="connsiteY44" fmla="*/ 289235 h 937006"/>
                  <a:gd name="connsiteX45" fmla="*/ 859642 w 1283105"/>
                  <a:gd name="connsiteY45" fmla="*/ 147617 h 937006"/>
                  <a:gd name="connsiteX46" fmla="*/ 865459 w 1283105"/>
                  <a:gd name="connsiteY46" fmla="*/ 53084 h 937006"/>
                  <a:gd name="connsiteX47" fmla="*/ 904493 w 1283105"/>
                  <a:gd name="connsiteY47" fmla="*/ 44358 h 937006"/>
                  <a:gd name="connsiteX48" fmla="*/ 912750 w 1283105"/>
                  <a:gd name="connsiteY48" fmla="*/ 5999 h 937006"/>
                  <a:gd name="connsiteX0" fmla="*/ 912750 w 1283105"/>
                  <a:gd name="connsiteY0" fmla="*/ 5999 h 937006"/>
                  <a:gd name="connsiteX1" fmla="*/ 956288 w 1283105"/>
                  <a:gd name="connsiteY1" fmla="*/ 0 h 937006"/>
                  <a:gd name="connsiteX2" fmla="*/ 951972 w 1283105"/>
                  <a:gd name="connsiteY2" fmla="*/ 200701 h 937006"/>
                  <a:gd name="connsiteX3" fmla="*/ 1014838 w 1283105"/>
                  <a:gd name="connsiteY3" fmla="*/ 206518 h 937006"/>
                  <a:gd name="connsiteX4" fmla="*/ 1029101 w 1283105"/>
                  <a:gd name="connsiteY4" fmla="*/ 301778 h 937006"/>
                  <a:gd name="connsiteX5" fmla="*/ 1083147 w 1283105"/>
                  <a:gd name="connsiteY5" fmla="*/ 293961 h 937006"/>
                  <a:gd name="connsiteX6" fmla="*/ 1095119 w 1283105"/>
                  <a:gd name="connsiteY6" fmla="*/ 170612 h 937006"/>
                  <a:gd name="connsiteX7" fmla="*/ 1078489 w 1283105"/>
                  <a:gd name="connsiteY7" fmla="*/ 370110 h 937006"/>
                  <a:gd name="connsiteX8" fmla="*/ 1043412 w 1283105"/>
                  <a:gd name="connsiteY8" fmla="*/ 399332 h 937006"/>
                  <a:gd name="connsiteX9" fmla="*/ 979104 w 1283105"/>
                  <a:gd name="connsiteY9" fmla="*/ 399332 h 937006"/>
                  <a:gd name="connsiteX10" fmla="*/ 961566 w 1283105"/>
                  <a:gd name="connsiteY10" fmla="*/ 457775 h 937006"/>
                  <a:gd name="connsiteX11" fmla="*/ 1049258 w 1283105"/>
                  <a:gd name="connsiteY11" fmla="*/ 492840 h 937006"/>
                  <a:gd name="connsiteX12" fmla="*/ 1084335 w 1283105"/>
                  <a:gd name="connsiteY12" fmla="*/ 551283 h 937006"/>
                  <a:gd name="connsiteX13" fmla="*/ 1154489 w 1283105"/>
                  <a:gd name="connsiteY13" fmla="*/ 592193 h 937006"/>
                  <a:gd name="connsiteX14" fmla="*/ 1201259 w 1283105"/>
                  <a:gd name="connsiteY14" fmla="*/ 714923 h 937006"/>
                  <a:gd name="connsiteX15" fmla="*/ 1283105 w 1283105"/>
                  <a:gd name="connsiteY15" fmla="*/ 744145 h 937006"/>
                  <a:gd name="connsiteX16" fmla="*/ 1283105 w 1283105"/>
                  <a:gd name="connsiteY16" fmla="*/ 831809 h 937006"/>
                  <a:gd name="connsiteX17" fmla="*/ 1119412 w 1283105"/>
                  <a:gd name="connsiteY17" fmla="*/ 831809 h 937006"/>
                  <a:gd name="connsiteX18" fmla="*/ 1060951 w 1283105"/>
                  <a:gd name="connsiteY18" fmla="*/ 890252 h 937006"/>
                  <a:gd name="connsiteX19" fmla="*/ 1002489 w 1283105"/>
                  <a:gd name="connsiteY19" fmla="*/ 919473 h 937006"/>
                  <a:gd name="connsiteX20" fmla="*/ 716027 w 1283105"/>
                  <a:gd name="connsiteY20" fmla="*/ 937006 h 937006"/>
                  <a:gd name="connsiteX21" fmla="*/ 581565 w 1283105"/>
                  <a:gd name="connsiteY21" fmla="*/ 825965 h 937006"/>
                  <a:gd name="connsiteX22" fmla="*/ 546488 w 1283105"/>
                  <a:gd name="connsiteY22" fmla="*/ 849342 h 937006"/>
                  <a:gd name="connsiteX23" fmla="*/ 476334 w 1283105"/>
                  <a:gd name="connsiteY23" fmla="*/ 837653 h 937006"/>
                  <a:gd name="connsiteX24" fmla="*/ 447103 w 1283105"/>
                  <a:gd name="connsiteY24" fmla="*/ 861030 h 937006"/>
                  <a:gd name="connsiteX25" fmla="*/ 394487 w 1283105"/>
                  <a:gd name="connsiteY25" fmla="*/ 837653 h 937006"/>
                  <a:gd name="connsiteX26" fmla="*/ 336026 w 1283105"/>
                  <a:gd name="connsiteY26" fmla="*/ 767522 h 937006"/>
                  <a:gd name="connsiteX27" fmla="*/ 312641 w 1283105"/>
                  <a:gd name="connsiteY27" fmla="*/ 709079 h 937006"/>
                  <a:gd name="connsiteX28" fmla="*/ 236641 w 1283105"/>
                  <a:gd name="connsiteY28" fmla="*/ 656480 h 937006"/>
                  <a:gd name="connsiteX29" fmla="*/ 195718 w 1283105"/>
                  <a:gd name="connsiteY29" fmla="*/ 568816 h 937006"/>
                  <a:gd name="connsiteX30" fmla="*/ 78794 w 1283105"/>
                  <a:gd name="connsiteY30" fmla="*/ 492840 h 937006"/>
                  <a:gd name="connsiteX31" fmla="*/ 67102 w 1283105"/>
                  <a:gd name="connsiteY31" fmla="*/ 434397 h 937006"/>
                  <a:gd name="connsiteX32" fmla="*/ 0 w 1283105"/>
                  <a:gd name="connsiteY32" fmla="*/ 412037 h 937006"/>
                  <a:gd name="connsiteX33" fmla="*/ 21543 w 1283105"/>
                  <a:gd name="connsiteY33" fmla="*/ 347591 h 937006"/>
                  <a:gd name="connsiteX34" fmla="*/ 86099 w 1283105"/>
                  <a:gd name="connsiteY34" fmla="*/ 232878 h 937006"/>
                  <a:gd name="connsiteX35" fmla="*/ 183308 w 1283105"/>
                  <a:gd name="connsiteY35" fmla="*/ 247058 h 937006"/>
                  <a:gd name="connsiteX36" fmla="*/ 219902 w 1283105"/>
                  <a:gd name="connsiteY36" fmla="*/ 304505 h 937006"/>
                  <a:gd name="connsiteX37" fmla="*/ 388798 w 1283105"/>
                  <a:gd name="connsiteY37" fmla="*/ 282508 h 937006"/>
                  <a:gd name="connsiteX38" fmla="*/ 402685 w 1283105"/>
                  <a:gd name="connsiteY38" fmla="*/ 322321 h 937006"/>
                  <a:gd name="connsiteX39" fmla="*/ 473058 w 1283105"/>
                  <a:gd name="connsiteY39" fmla="*/ 318504 h 937006"/>
                  <a:gd name="connsiteX40" fmla="*/ 523352 w 1283105"/>
                  <a:gd name="connsiteY40" fmla="*/ 272873 h 937006"/>
                  <a:gd name="connsiteX41" fmla="*/ 576272 w 1283105"/>
                  <a:gd name="connsiteY41" fmla="*/ 270873 h 937006"/>
                  <a:gd name="connsiteX42" fmla="*/ 574959 w 1283105"/>
                  <a:gd name="connsiteY42" fmla="*/ 237242 h 937006"/>
                  <a:gd name="connsiteX43" fmla="*/ 626753 w 1283105"/>
                  <a:gd name="connsiteY43" fmla="*/ 216517 h 937006"/>
                  <a:gd name="connsiteX44" fmla="*/ 737474 w 1283105"/>
                  <a:gd name="connsiteY44" fmla="*/ 289235 h 937006"/>
                  <a:gd name="connsiteX45" fmla="*/ 859642 w 1283105"/>
                  <a:gd name="connsiteY45" fmla="*/ 147617 h 937006"/>
                  <a:gd name="connsiteX46" fmla="*/ 865459 w 1283105"/>
                  <a:gd name="connsiteY46" fmla="*/ 53084 h 937006"/>
                  <a:gd name="connsiteX47" fmla="*/ 904493 w 1283105"/>
                  <a:gd name="connsiteY47" fmla="*/ 44358 h 937006"/>
                  <a:gd name="connsiteX48" fmla="*/ 912750 w 1283105"/>
                  <a:gd name="connsiteY48" fmla="*/ 5999 h 937006"/>
                  <a:gd name="connsiteX0" fmla="*/ 912750 w 1283105"/>
                  <a:gd name="connsiteY0" fmla="*/ 5999 h 937006"/>
                  <a:gd name="connsiteX1" fmla="*/ 956288 w 1283105"/>
                  <a:gd name="connsiteY1" fmla="*/ 0 h 937006"/>
                  <a:gd name="connsiteX2" fmla="*/ 951972 w 1283105"/>
                  <a:gd name="connsiteY2" fmla="*/ 200701 h 937006"/>
                  <a:gd name="connsiteX3" fmla="*/ 1014838 w 1283105"/>
                  <a:gd name="connsiteY3" fmla="*/ 206518 h 937006"/>
                  <a:gd name="connsiteX4" fmla="*/ 1029101 w 1283105"/>
                  <a:gd name="connsiteY4" fmla="*/ 301778 h 937006"/>
                  <a:gd name="connsiteX5" fmla="*/ 1083147 w 1283105"/>
                  <a:gd name="connsiteY5" fmla="*/ 293961 h 937006"/>
                  <a:gd name="connsiteX6" fmla="*/ 1095119 w 1283105"/>
                  <a:gd name="connsiteY6" fmla="*/ 170612 h 937006"/>
                  <a:gd name="connsiteX7" fmla="*/ 1078489 w 1283105"/>
                  <a:gd name="connsiteY7" fmla="*/ 370110 h 937006"/>
                  <a:gd name="connsiteX8" fmla="*/ 1043412 w 1283105"/>
                  <a:gd name="connsiteY8" fmla="*/ 399332 h 937006"/>
                  <a:gd name="connsiteX9" fmla="*/ 979104 w 1283105"/>
                  <a:gd name="connsiteY9" fmla="*/ 399332 h 937006"/>
                  <a:gd name="connsiteX10" fmla="*/ 961566 w 1283105"/>
                  <a:gd name="connsiteY10" fmla="*/ 457775 h 937006"/>
                  <a:gd name="connsiteX11" fmla="*/ 1049258 w 1283105"/>
                  <a:gd name="connsiteY11" fmla="*/ 492840 h 937006"/>
                  <a:gd name="connsiteX12" fmla="*/ 1084335 w 1283105"/>
                  <a:gd name="connsiteY12" fmla="*/ 551283 h 937006"/>
                  <a:gd name="connsiteX13" fmla="*/ 1154489 w 1283105"/>
                  <a:gd name="connsiteY13" fmla="*/ 592193 h 937006"/>
                  <a:gd name="connsiteX14" fmla="*/ 1201259 w 1283105"/>
                  <a:gd name="connsiteY14" fmla="*/ 714923 h 937006"/>
                  <a:gd name="connsiteX15" fmla="*/ 1283105 w 1283105"/>
                  <a:gd name="connsiteY15" fmla="*/ 744145 h 937006"/>
                  <a:gd name="connsiteX16" fmla="*/ 1283105 w 1283105"/>
                  <a:gd name="connsiteY16" fmla="*/ 831809 h 937006"/>
                  <a:gd name="connsiteX17" fmla="*/ 1119412 w 1283105"/>
                  <a:gd name="connsiteY17" fmla="*/ 831809 h 937006"/>
                  <a:gd name="connsiteX18" fmla="*/ 1060951 w 1283105"/>
                  <a:gd name="connsiteY18" fmla="*/ 890252 h 937006"/>
                  <a:gd name="connsiteX19" fmla="*/ 1002489 w 1283105"/>
                  <a:gd name="connsiteY19" fmla="*/ 919473 h 937006"/>
                  <a:gd name="connsiteX20" fmla="*/ 716027 w 1283105"/>
                  <a:gd name="connsiteY20" fmla="*/ 937006 h 937006"/>
                  <a:gd name="connsiteX21" fmla="*/ 581565 w 1283105"/>
                  <a:gd name="connsiteY21" fmla="*/ 825965 h 937006"/>
                  <a:gd name="connsiteX22" fmla="*/ 546488 w 1283105"/>
                  <a:gd name="connsiteY22" fmla="*/ 849342 h 937006"/>
                  <a:gd name="connsiteX23" fmla="*/ 476334 w 1283105"/>
                  <a:gd name="connsiteY23" fmla="*/ 837653 h 937006"/>
                  <a:gd name="connsiteX24" fmla="*/ 447103 w 1283105"/>
                  <a:gd name="connsiteY24" fmla="*/ 861030 h 937006"/>
                  <a:gd name="connsiteX25" fmla="*/ 394487 w 1283105"/>
                  <a:gd name="connsiteY25" fmla="*/ 837653 h 937006"/>
                  <a:gd name="connsiteX26" fmla="*/ 336026 w 1283105"/>
                  <a:gd name="connsiteY26" fmla="*/ 767522 h 937006"/>
                  <a:gd name="connsiteX27" fmla="*/ 312641 w 1283105"/>
                  <a:gd name="connsiteY27" fmla="*/ 709079 h 937006"/>
                  <a:gd name="connsiteX28" fmla="*/ 236641 w 1283105"/>
                  <a:gd name="connsiteY28" fmla="*/ 656480 h 937006"/>
                  <a:gd name="connsiteX29" fmla="*/ 195718 w 1283105"/>
                  <a:gd name="connsiteY29" fmla="*/ 568816 h 937006"/>
                  <a:gd name="connsiteX30" fmla="*/ 78794 w 1283105"/>
                  <a:gd name="connsiteY30" fmla="*/ 492840 h 937006"/>
                  <a:gd name="connsiteX31" fmla="*/ 67102 w 1283105"/>
                  <a:gd name="connsiteY31" fmla="*/ 434397 h 937006"/>
                  <a:gd name="connsiteX32" fmla="*/ 0 w 1283105"/>
                  <a:gd name="connsiteY32" fmla="*/ 412037 h 937006"/>
                  <a:gd name="connsiteX33" fmla="*/ 21543 w 1283105"/>
                  <a:gd name="connsiteY33" fmla="*/ 347591 h 937006"/>
                  <a:gd name="connsiteX34" fmla="*/ 86099 w 1283105"/>
                  <a:gd name="connsiteY34" fmla="*/ 232878 h 937006"/>
                  <a:gd name="connsiteX35" fmla="*/ 183308 w 1283105"/>
                  <a:gd name="connsiteY35" fmla="*/ 247058 h 937006"/>
                  <a:gd name="connsiteX36" fmla="*/ 219902 w 1283105"/>
                  <a:gd name="connsiteY36" fmla="*/ 304505 h 937006"/>
                  <a:gd name="connsiteX37" fmla="*/ 388798 w 1283105"/>
                  <a:gd name="connsiteY37" fmla="*/ 282508 h 937006"/>
                  <a:gd name="connsiteX38" fmla="*/ 402685 w 1283105"/>
                  <a:gd name="connsiteY38" fmla="*/ 322321 h 937006"/>
                  <a:gd name="connsiteX39" fmla="*/ 473058 w 1283105"/>
                  <a:gd name="connsiteY39" fmla="*/ 318504 h 937006"/>
                  <a:gd name="connsiteX40" fmla="*/ 523352 w 1283105"/>
                  <a:gd name="connsiteY40" fmla="*/ 272873 h 937006"/>
                  <a:gd name="connsiteX41" fmla="*/ 576272 w 1283105"/>
                  <a:gd name="connsiteY41" fmla="*/ 270873 h 937006"/>
                  <a:gd name="connsiteX42" fmla="*/ 574959 w 1283105"/>
                  <a:gd name="connsiteY42" fmla="*/ 237242 h 937006"/>
                  <a:gd name="connsiteX43" fmla="*/ 626753 w 1283105"/>
                  <a:gd name="connsiteY43" fmla="*/ 216517 h 937006"/>
                  <a:gd name="connsiteX44" fmla="*/ 737474 w 1283105"/>
                  <a:gd name="connsiteY44" fmla="*/ 289235 h 937006"/>
                  <a:gd name="connsiteX45" fmla="*/ 859642 w 1283105"/>
                  <a:gd name="connsiteY45" fmla="*/ 147617 h 937006"/>
                  <a:gd name="connsiteX46" fmla="*/ 865459 w 1283105"/>
                  <a:gd name="connsiteY46" fmla="*/ 53084 h 937006"/>
                  <a:gd name="connsiteX47" fmla="*/ 904493 w 1283105"/>
                  <a:gd name="connsiteY47" fmla="*/ 44358 h 937006"/>
                  <a:gd name="connsiteX48" fmla="*/ 912750 w 1283105"/>
                  <a:gd name="connsiteY48" fmla="*/ 5999 h 937006"/>
                  <a:gd name="connsiteX0" fmla="*/ 912750 w 1283105"/>
                  <a:gd name="connsiteY0" fmla="*/ 5999 h 937006"/>
                  <a:gd name="connsiteX1" fmla="*/ 956288 w 1283105"/>
                  <a:gd name="connsiteY1" fmla="*/ 0 h 937006"/>
                  <a:gd name="connsiteX2" fmla="*/ 951972 w 1283105"/>
                  <a:gd name="connsiteY2" fmla="*/ 200701 h 937006"/>
                  <a:gd name="connsiteX3" fmla="*/ 1014838 w 1283105"/>
                  <a:gd name="connsiteY3" fmla="*/ 206518 h 937006"/>
                  <a:gd name="connsiteX4" fmla="*/ 1029101 w 1283105"/>
                  <a:gd name="connsiteY4" fmla="*/ 301778 h 937006"/>
                  <a:gd name="connsiteX5" fmla="*/ 1083147 w 1283105"/>
                  <a:gd name="connsiteY5" fmla="*/ 293961 h 937006"/>
                  <a:gd name="connsiteX6" fmla="*/ 1095119 w 1283105"/>
                  <a:gd name="connsiteY6" fmla="*/ 170612 h 937006"/>
                  <a:gd name="connsiteX7" fmla="*/ 1078489 w 1283105"/>
                  <a:gd name="connsiteY7" fmla="*/ 370110 h 937006"/>
                  <a:gd name="connsiteX8" fmla="*/ 1043412 w 1283105"/>
                  <a:gd name="connsiteY8" fmla="*/ 399332 h 937006"/>
                  <a:gd name="connsiteX9" fmla="*/ 979104 w 1283105"/>
                  <a:gd name="connsiteY9" fmla="*/ 399332 h 937006"/>
                  <a:gd name="connsiteX10" fmla="*/ 961566 w 1283105"/>
                  <a:gd name="connsiteY10" fmla="*/ 457775 h 937006"/>
                  <a:gd name="connsiteX11" fmla="*/ 1049258 w 1283105"/>
                  <a:gd name="connsiteY11" fmla="*/ 492840 h 937006"/>
                  <a:gd name="connsiteX12" fmla="*/ 1084335 w 1283105"/>
                  <a:gd name="connsiteY12" fmla="*/ 551283 h 937006"/>
                  <a:gd name="connsiteX13" fmla="*/ 1154489 w 1283105"/>
                  <a:gd name="connsiteY13" fmla="*/ 592193 h 937006"/>
                  <a:gd name="connsiteX14" fmla="*/ 1201259 w 1283105"/>
                  <a:gd name="connsiteY14" fmla="*/ 714923 h 937006"/>
                  <a:gd name="connsiteX15" fmla="*/ 1283105 w 1283105"/>
                  <a:gd name="connsiteY15" fmla="*/ 744145 h 937006"/>
                  <a:gd name="connsiteX16" fmla="*/ 1283105 w 1283105"/>
                  <a:gd name="connsiteY16" fmla="*/ 831809 h 937006"/>
                  <a:gd name="connsiteX17" fmla="*/ 1119412 w 1283105"/>
                  <a:gd name="connsiteY17" fmla="*/ 831809 h 937006"/>
                  <a:gd name="connsiteX18" fmla="*/ 1060951 w 1283105"/>
                  <a:gd name="connsiteY18" fmla="*/ 890252 h 937006"/>
                  <a:gd name="connsiteX19" fmla="*/ 1002489 w 1283105"/>
                  <a:gd name="connsiteY19" fmla="*/ 919473 h 937006"/>
                  <a:gd name="connsiteX20" fmla="*/ 716027 w 1283105"/>
                  <a:gd name="connsiteY20" fmla="*/ 937006 h 937006"/>
                  <a:gd name="connsiteX21" fmla="*/ 581565 w 1283105"/>
                  <a:gd name="connsiteY21" fmla="*/ 825965 h 937006"/>
                  <a:gd name="connsiteX22" fmla="*/ 546488 w 1283105"/>
                  <a:gd name="connsiteY22" fmla="*/ 849342 h 937006"/>
                  <a:gd name="connsiteX23" fmla="*/ 476334 w 1283105"/>
                  <a:gd name="connsiteY23" fmla="*/ 837653 h 937006"/>
                  <a:gd name="connsiteX24" fmla="*/ 447103 w 1283105"/>
                  <a:gd name="connsiteY24" fmla="*/ 861030 h 937006"/>
                  <a:gd name="connsiteX25" fmla="*/ 394487 w 1283105"/>
                  <a:gd name="connsiteY25" fmla="*/ 837653 h 937006"/>
                  <a:gd name="connsiteX26" fmla="*/ 336026 w 1283105"/>
                  <a:gd name="connsiteY26" fmla="*/ 767522 h 937006"/>
                  <a:gd name="connsiteX27" fmla="*/ 312641 w 1283105"/>
                  <a:gd name="connsiteY27" fmla="*/ 709079 h 937006"/>
                  <a:gd name="connsiteX28" fmla="*/ 236641 w 1283105"/>
                  <a:gd name="connsiteY28" fmla="*/ 656480 h 937006"/>
                  <a:gd name="connsiteX29" fmla="*/ 195718 w 1283105"/>
                  <a:gd name="connsiteY29" fmla="*/ 568816 h 937006"/>
                  <a:gd name="connsiteX30" fmla="*/ 78794 w 1283105"/>
                  <a:gd name="connsiteY30" fmla="*/ 492840 h 937006"/>
                  <a:gd name="connsiteX31" fmla="*/ 67102 w 1283105"/>
                  <a:gd name="connsiteY31" fmla="*/ 434397 h 937006"/>
                  <a:gd name="connsiteX32" fmla="*/ 0 w 1283105"/>
                  <a:gd name="connsiteY32" fmla="*/ 412037 h 937006"/>
                  <a:gd name="connsiteX33" fmla="*/ 21543 w 1283105"/>
                  <a:gd name="connsiteY33" fmla="*/ 347591 h 937006"/>
                  <a:gd name="connsiteX34" fmla="*/ 86099 w 1283105"/>
                  <a:gd name="connsiteY34" fmla="*/ 232878 h 937006"/>
                  <a:gd name="connsiteX35" fmla="*/ 183308 w 1283105"/>
                  <a:gd name="connsiteY35" fmla="*/ 247058 h 937006"/>
                  <a:gd name="connsiteX36" fmla="*/ 219902 w 1283105"/>
                  <a:gd name="connsiteY36" fmla="*/ 304505 h 937006"/>
                  <a:gd name="connsiteX37" fmla="*/ 388798 w 1283105"/>
                  <a:gd name="connsiteY37" fmla="*/ 282508 h 937006"/>
                  <a:gd name="connsiteX38" fmla="*/ 402685 w 1283105"/>
                  <a:gd name="connsiteY38" fmla="*/ 322321 h 937006"/>
                  <a:gd name="connsiteX39" fmla="*/ 473058 w 1283105"/>
                  <a:gd name="connsiteY39" fmla="*/ 318504 h 937006"/>
                  <a:gd name="connsiteX40" fmla="*/ 523352 w 1283105"/>
                  <a:gd name="connsiteY40" fmla="*/ 272873 h 937006"/>
                  <a:gd name="connsiteX41" fmla="*/ 576272 w 1283105"/>
                  <a:gd name="connsiteY41" fmla="*/ 270873 h 937006"/>
                  <a:gd name="connsiteX42" fmla="*/ 574959 w 1283105"/>
                  <a:gd name="connsiteY42" fmla="*/ 237242 h 937006"/>
                  <a:gd name="connsiteX43" fmla="*/ 626753 w 1283105"/>
                  <a:gd name="connsiteY43" fmla="*/ 216517 h 937006"/>
                  <a:gd name="connsiteX44" fmla="*/ 737474 w 1283105"/>
                  <a:gd name="connsiteY44" fmla="*/ 289235 h 937006"/>
                  <a:gd name="connsiteX45" fmla="*/ 859642 w 1283105"/>
                  <a:gd name="connsiteY45" fmla="*/ 147617 h 937006"/>
                  <a:gd name="connsiteX46" fmla="*/ 865459 w 1283105"/>
                  <a:gd name="connsiteY46" fmla="*/ 53084 h 937006"/>
                  <a:gd name="connsiteX47" fmla="*/ 904493 w 1283105"/>
                  <a:gd name="connsiteY47" fmla="*/ 44358 h 937006"/>
                  <a:gd name="connsiteX48" fmla="*/ 912750 w 1283105"/>
                  <a:gd name="connsiteY48" fmla="*/ 5999 h 9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</a:cxnLst>
                <a:rect l="l" t="t" r="r" b="b"/>
                <a:pathLst>
                  <a:path w="1283105" h="937006">
                    <a:moveTo>
                      <a:pt x="912750" y="5999"/>
                    </a:moveTo>
                    <a:lnTo>
                      <a:pt x="956288" y="0"/>
                    </a:lnTo>
                    <a:cubicBezTo>
                      <a:pt x="954786" y="66900"/>
                      <a:pt x="953473" y="133801"/>
                      <a:pt x="951972" y="200701"/>
                    </a:cubicBezTo>
                    <a:lnTo>
                      <a:pt x="1014838" y="206518"/>
                    </a:lnTo>
                    <a:lnTo>
                      <a:pt x="1029101" y="301778"/>
                    </a:lnTo>
                    <a:lnTo>
                      <a:pt x="1083147" y="293961"/>
                    </a:lnTo>
                    <a:cubicBezTo>
                      <a:pt x="1088646" y="227463"/>
                      <a:pt x="1090121" y="229178"/>
                      <a:pt x="1095119" y="170612"/>
                    </a:cubicBezTo>
                    <a:lnTo>
                      <a:pt x="1078489" y="370110"/>
                    </a:lnTo>
                    <a:lnTo>
                      <a:pt x="1043412" y="399332"/>
                    </a:lnTo>
                    <a:lnTo>
                      <a:pt x="979104" y="399332"/>
                    </a:lnTo>
                    <a:lnTo>
                      <a:pt x="961566" y="457775"/>
                    </a:lnTo>
                    <a:lnTo>
                      <a:pt x="1049258" y="492840"/>
                    </a:lnTo>
                    <a:lnTo>
                      <a:pt x="1084335" y="551283"/>
                    </a:lnTo>
                    <a:lnTo>
                      <a:pt x="1154489" y="592193"/>
                    </a:lnTo>
                    <a:lnTo>
                      <a:pt x="1201259" y="714923"/>
                    </a:lnTo>
                    <a:lnTo>
                      <a:pt x="1283105" y="744145"/>
                    </a:lnTo>
                    <a:lnTo>
                      <a:pt x="1283105" y="831809"/>
                    </a:lnTo>
                    <a:lnTo>
                      <a:pt x="1119412" y="831809"/>
                    </a:lnTo>
                    <a:lnTo>
                      <a:pt x="1060951" y="890252"/>
                    </a:lnTo>
                    <a:lnTo>
                      <a:pt x="1002489" y="919473"/>
                    </a:lnTo>
                    <a:lnTo>
                      <a:pt x="716027" y="937006"/>
                    </a:lnTo>
                    <a:lnTo>
                      <a:pt x="581565" y="825965"/>
                    </a:lnTo>
                    <a:lnTo>
                      <a:pt x="546488" y="849342"/>
                    </a:lnTo>
                    <a:lnTo>
                      <a:pt x="476334" y="837653"/>
                    </a:lnTo>
                    <a:lnTo>
                      <a:pt x="447103" y="861030"/>
                    </a:lnTo>
                    <a:lnTo>
                      <a:pt x="394487" y="837653"/>
                    </a:lnTo>
                    <a:lnTo>
                      <a:pt x="336026" y="767522"/>
                    </a:lnTo>
                    <a:lnTo>
                      <a:pt x="312641" y="709079"/>
                    </a:lnTo>
                    <a:lnTo>
                      <a:pt x="236641" y="656480"/>
                    </a:lnTo>
                    <a:lnTo>
                      <a:pt x="195718" y="568816"/>
                    </a:lnTo>
                    <a:lnTo>
                      <a:pt x="78794" y="492840"/>
                    </a:lnTo>
                    <a:lnTo>
                      <a:pt x="67102" y="434397"/>
                    </a:lnTo>
                    <a:lnTo>
                      <a:pt x="0" y="412037"/>
                    </a:lnTo>
                    <a:cubicBezTo>
                      <a:pt x="7229" y="390678"/>
                      <a:pt x="14307" y="369288"/>
                      <a:pt x="21543" y="347591"/>
                    </a:cubicBezTo>
                    <a:lnTo>
                      <a:pt x="86099" y="232878"/>
                    </a:lnTo>
                    <a:lnTo>
                      <a:pt x="183308" y="247058"/>
                    </a:lnTo>
                    <a:lnTo>
                      <a:pt x="219902" y="304505"/>
                    </a:lnTo>
                    <a:lnTo>
                      <a:pt x="388798" y="282508"/>
                    </a:lnTo>
                    <a:lnTo>
                      <a:pt x="402685" y="322321"/>
                    </a:lnTo>
                    <a:lnTo>
                      <a:pt x="473058" y="318504"/>
                    </a:lnTo>
                    <a:lnTo>
                      <a:pt x="523352" y="272873"/>
                    </a:lnTo>
                    <a:lnTo>
                      <a:pt x="576272" y="270873"/>
                    </a:lnTo>
                    <a:cubicBezTo>
                      <a:pt x="575897" y="259602"/>
                      <a:pt x="575334" y="248513"/>
                      <a:pt x="574959" y="237242"/>
                    </a:cubicBezTo>
                    <a:lnTo>
                      <a:pt x="626753" y="216517"/>
                    </a:lnTo>
                    <a:lnTo>
                      <a:pt x="737474" y="289235"/>
                    </a:lnTo>
                    <a:lnTo>
                      <a:pt x="859642" y="147617"/>
                    </a:lnTo>
                    <a:lnTo>
                      <a:pt x="865459" y="53084"/>
                    </a:lnTo>
                    <a:lnTo>
                      <a:pt x="904493" y="44358"/>
                    </a:lnTo>
                    <a:lnTo>
                      <a:pt x="912750" y="5999"/>
                    </a:lnTo>
                    <a:close/>
                  </a:path>
                </a:pathLst>
              </a:custGeom>
              <a:grpFill/>
              <a:ln w="6350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</p:grpSp>
        <p:sp>
          <p:nvSpPr>
            <p:cNvPr id="132" name="Freeform 968">
              <a:extLst>
                <a:ext uri="{FF2B5EF4-FFF2-40B4-BE49-F238E27FC236}">
                  <a16:creationId xmlns="" xmlns:a16="http://schemas.microsoft.com/office/drawing/2014/main" id="{B97D26F4-501D-42B5-A203-7C1DCF02D06D}"/>
                </a:ext>
              </a:extLst>
            </p:cNvPr>
            <p:cNvSpPr>
              <a:spLocks/>
            </p:cNvSpPr>
            <p:nvPr/>
          </p:nvSpPr>
          <p:spPr bwMode="gray">
            <a:xfrm>
              <a:off x="2115893" y="3320066"/>
              <a:ext cx="178585" cy="48681"/>
            </a:xfrm>
            <a:custGeom>
              <a:avLst/>
              <a:gdLst>
                <a:gd name="T0" fmla="*/ 5 w 59"/>
                <a:gd name="T1" fmla="*/ 5 h 16"/>
                <a:gd name="T2" fmla="*/ 0 w 59"/>
                <a:gd name="T3" fmla="*/ 10 h 16"/>
                <a:gd name="T4" fmla="*/ 1 w 59"/>
                <a:gd name="T5" fmla="*/ 16 h 16"/>
                <a:gd name="T6" fmla="*/ 18 w 59"/>
                <a:gd name="T7" fmla="*/ 13 h 16"/>
                <a:gd name="T8" fmla="*/ 33 w 59"/>
                <a:gd name="T9" fmla="*/ 6 h 16"/>
                <a:gd name="T10" fmla="*/ 52 w 59"/>
                <a:gd name="T11" fmla="*/ 13 h 16"/>
                <a:gd name="T12" fmla="*/ 59 w 59"/>
                <a:gd name="T13" fmla="*/ 9 h 16"/>
                <a:gd name="T14" fmla="*/ 59 w 59"/>
                <a:gd name="T15" fmla="*/ 6 h 16"/>
                <a:gd name="T16" fmla="*/ 48 w 59"/>
                <a:gd name="T17" fmla="*/ 8 h 16"/>
                <a:gd name="T18" fmla="*/ 34 w 59"/>
                <a:gd name="T19" fmla="*/ 0 h 16"/>
                <a:gd name="T20" fmla="*/ 24 w 59"/>
                <a:gd name="T21" fmla="*/ 5 h 16"/>
                <a:gd name="T22" fmla="*/ 5 w 59"/>
                <a:gd name="T23" fmla="*/ 5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9" h="16">
                  <a:moveTo>
                    <a:pt x="5" y="5"/>
                  </a:moveTo>
                  <a:lnTo>
                    <a:pt x="0" y="10"/>
                  </a:lnTo>
                  <a:lnTo>
                    <a:pt x="1" y="16"/>
                  </a:lnTo>
                  <a:lnTo>
                    <a:pt x="18" y="13"/>
                  </a:lnTo>
                  <a:lnTo>
                    <a:pt x="33" y="6"/>
                  </a:lnTo>
                  <a:lnTo>
                    <a:pt x="52" y="13"/>
                  </a:lnTo>
                  <a:lnTo>
                    <a:pt x="59" y="9"/>
                  </a:lnTo>
                  <a:lnTo>
                    <a:pt x="59" y="6"/>
                  </a:lnTo>
                  <a:lnTo>
                    <a:pt x="48" y="8"/>
                  </a:lnTo>
                  <a:lnTo>
                    <a:pt x="34" y="0"/>
                  </a:lnTo>
                  <a:lnTo>
                    <a:pt x="24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CBCBCB"/>
            </a:solidFill>
            <a:ln w="6350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149" name="Rectangle 148">
            <a:extLst>
              <a:ext uri="{FF2B5EF4-FFF2-40B4-BE49-F238E27FC236}">
                <a16:creationId xmlns="" xmlns:a16="http://schemas.microsoft.com/office/drawing/2014/main" id="{1776AC43-0687-4E90-984E-AE61A2FBD0BA}"/>
              </a:ext>
            </a:extLst>
          </p:cNvPr>
          <p:cNvSpPr/>
          <p:nvPr/>
        </p:nvSpPr>
        <p:spPr bwMode="auto">
          <a:xfrm>
            <a:off x="7135200" y="5261904"/>
            <a:ext cx="180000" cy="180000"/>
          </a:xfrm>
          <a:prstGeom prst="rect">
            <a:avLst/>
          </a:prstGeom>
          <a:solidFill>
            <a:srgbClr val="FBCB0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="" xmlns:a16="http://schemas.microsoft.com/office/drawing/2014/main" id="{4BD2B6C3-2956-4F7E-90BD-FCDCAD3D1B65}"/>
              </a:ext>
            </a:extLst>
          </p:cNvPr>
          <p:cNvSpPr txBox="1"/>
          <p:nvPr/>
        </p:nvSpPr>
        <p:spPr>
          <a:xfrm>
            <a:off x="7305442" y="5144155"/>
            <a:ext cx="15337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/>
              <a:t>Autres pays de la zone UEMOA (Union Economique et Monétaire Ouest-Africaine)</a:t>
            </a:r>
          </a:p>
        </p:txBody>
      </p:sp>
      <p:cxnSp>
        <p:nvCxnSpPr>
          <p:cNvPr id="152" name="Straight Connector 151">
            <a:extLst>
              <a:ext uri="{FF2B5EF4-FFF2-40B4-BE49-F238E27FC236}">
                <a16:creationId xmlns="" xmlns:a16="http://schemas.microsoft.com/office/drawing/2014/main" id="{BF58102A-7FD9-4668-B731-9ED5EFBD85C2}"/>
              </a:ext>
            </a:extLst>
          </p:cNvPr>
          <p:cNvCxnSpPr>
            <a:cxnSpLocks/>
            <a:stCxn id="106" idx="6"/>
          </p:cNvCxnSpPr>
          <p:nvPr/>
        </p:nvCxnSpPr>
        <p:spPr bwMode="auto">
          <a:xfrm flipH="1" flipV="1">
            <a:off x="7477283" y="2976574"/>
            <a:ext cx="1096344" cy="935240"/>
          </a:xfrm>
          <a:prstGeom prst="line">
            <a:avLst/>
          </a:prstGeom>
          <a:solidFill>
            <a:schemeClr val="bg2"/>
          </a:solidFill>
          <a:ln w="6350" cap="flat" cmpd="sng" algn="ctr">
            <a:solidFill>
              <a:srgbClr val="03935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>
            <a:extLst>
              <a:ext uri="{FF2B5EF4-FFF2-40B4-BE49-F238E27FC236}">
                <a16:creationId xmlns="" xmlns:a16="http://schemas.microsoft.com/office/drawing/2014/main" id="{B62D494D-FAD2-4FAD-A304-CB13A0911ED1}"/>
              </a:ext>
            </a:extLst>
          </p:cNvPr>
          <p:cNvCxnSpPr>
            <a:cxnSpLocks/>
            <a:stCxn id="106" idx="1"/>
          </p:cNvCxnSpPr>
          <p:nvPr/>
        </p:nvCxnSpPr>
        <p:spPr bwMode="auto">
          <a:xfrm flipV="1">
            <a:off x="8950587" y="2976575"/>
            <a:ext cx="528298" cy="780039"/>
          </a:xfrm>
          <a:prstGeom prst="line">
            <a:avLst/>
          </a:prstGeom>
          <a:solidFill>
            <a:schemeClr val="bg2"/>
          </a:solidFill>
          <a:ln w="6350" cap="flat" cmpd="sng" algn="ctr">
            <a:solidFill>
              <a:srgbClr val="03935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84" name="Group 183">
            <a:extLst>
              <a:ext uri="{FF2B5EF4-FFF2-40B4-BE49-F238E27FC236}">
                <a16:creationId xmlns="" xmlns:a16="http://schemas.microsoft.com/office/drawing/2014/main" id="{62D3B6D8-435B-4CF2-A37C-7EBBA3905C05}"/>
              </a:ext>
            </a:extLst>
          </p:cNvPr>
          <p:cNvGrpSpPr/>
          <p:nvPr/>
        </p:nvGrpSpPr>
        <p:grpSpPr>
          <a:xfrm>
            <a:off x="7468598" y="822931"/>
            <a:ext cx="2006677" cy="2156914"/>
            <a:chOff x="5944597" y="822931"/>
            <a:chExt cx="2006677" cy="2156914"/>
          </a:xfrm>
        </p:grpSpPr>
        <p:grpSp>
          <p:nvGrpSpPr>
            <p:cNvPr id="185" name="Group 184">
              <a:extLst>
                <a:ext uri="{FF2B5EF4-FFF2-40B4-BE49-F238E27FC236}">
                  <a16:creationId xmlns="" xmlns:a16="http://schemas.microsoft.com/office/drawing/2014/main" id="{3000C4B0-87C6-4A8D-84E6-A96B40A32F34}"/>
                </a:ext>
              </a:extLst>
            </p:cNvPr>
            <p:cNvGrpSpPr/>
            <p:nvPr/>
          </p:nvGrpSpPr>
          <p:grpSpPr>
            <a:xfrm>
              <a:off x="5980759" y="1146500"/>
              <a:ext cx="1935985" cy="1441813"/>
              <a:chOff x="5980759" y="1146500"/>
              <a:chExt cx="1935985" cy="1441813"/>
            </a:xfrm>
          </p:grpSpPr>
          <p:sp>
            <p:nvSpPr>
              <p:cNvPr id="197" name="Freeform: Shape 196">
                <a:extLst>
                  <a:ext uri="{FF2B5EF4-FFF2-40B4-BE49-F238E27FC236}">
                    <a16:creationId xmlns="" xmlns:a16="http://schemas.microsoft.com/office/drawing/2014/main" id="{CEE20F25-60C9-424E-A337-75FA91B0B387}"/>
                  </a:ext>
                </a:extLst>
              </p:cNvPr>
              <p:cNvSpPr/>
              <p:nvPr/>
            </p:nvSpPr>
            <p:spPr bwMode="auto">
              <a:xfrm>
                <a:off x="6476867" y="1146500"/>
                <a:ext cx="1439877" cy="999967"/>
              </a:xfrm>
              <a:custGeom>
                <a:avLst/>
                <a:gdLst>
                  <a:gd name="connsiteX0" fmla="*/ 963148 w 1439877"/>
                  <a:gd name="connsiteY0" fmla="*/ 0 h 999967"/>
                  <a:gd name="connsiteX1" fmla="*/ 1137561 w 1439877"/>
                  <a:gd name="connsiteY1" fmla="*/ 40697 h 999967"/>
                  <a:gd name="connsiteX2" fmla="*/ 1196970 w 1439877"/>
                  <a:gd name="connsiteY2" fmla="*/ 84908 h 999967"/>
                  <a:gd name="connsiteX3" fmla="*/ 1197902 w 1439877"/>
                  <a:gd name="connsiteY3" fmla="*/ 82225 h 999967"/>
                  <a:gd name="connsiteX4" fmla="*/ 1224096 w 1439877"/>
                  <a:gd name="connsiteY4" fmla="*/ 77463 h 999967"/>
                  <a:gd name="connsiteX5" fmla="*/ 1245527 w 1439877"/>
                  <a:gd name="connsiteY5" fmla="*/ 63175 h 999967"/>
                  <a:gd name="connsiteX6" fmla="*/ 1252671 w 1439877"/>
                  <a:gd name="connsiteY6" fmla="*/ 58413 h 999967"/>
                  <a:gd name="connsiteX7" fmla="*/ 1259814 w 1439877"/>
                  <a:gd name="connsiteY7" fmla="*/ 56031 h 999967"/>
                  <a:gd name="connsiteX8" fmla="*/ 1271721 w 1439877"/>
                  <a:gd name="connsiteY8" fmla="*/ 41744 h 999967"/>
                  <a:gd name="connsiteX9" fmla="*/ 1286008 w 1439877"/>
                  <a:gd name="connsiteY9" fmla="*/ 32219 h 999967"/>
                  <a:gd name="connsiteX10" fmla="*/ 1290401 w 1439877"/>
                  <a:gd name="connsiteY10" fmla="*/ 35088 h 999967"/>
                  <a:gd name="connsiteX11" fmla="*/ 1291280 w 1439877"/>
                  <a:gd name="connsiteY11" fmla="*/ 40506 h 999967"/>
                  <a:gd name="connsiteX12" fmla="*/ 1293152 w 1439877"/>
                  <a:gd name="connsiteY12" fmla="*/ 60794 h 999967"/>
                  <a:gd name="connsiteX13" fmla="*/ 1297914 w 1439877"/>
                  <a:gd name="connsiteY13" fmla="*/ 108419 h 999967"/>
                  <a:gd name="connsiteX14" fmla="*/ 1302677 w 1439877"/>
                  <a:gd name="connsiteY14" fmla="*/ 151281 h 999967"/>
                  <a:gd name="connsiteX15" fmla="*/ 1307439 w 1439877"/>
                  <a:gd name="connsiteY15" fmla="*/ 184619 h 999967"/>
                  <a:gd name="connsiteX16" fmla="*/ 1309821 w 1439877"/>
                  <a:gd name="connsiteY16" fmla="*/ 191763 h 999967"/>
                  <a:gd name="connsiteX17" fmla="*/ 1319346 w 1439877"/>
                  <a:gd name="connsiteY17" fmla="*/ 213194 h 999967"/>
                  <a:gd name="connsiteX18" fmla="*/ 1328871 w 1439877"/>
                  <a:gd name="connsiteY18" fmla="*/ 222719 h 999967"/>
                  <a:gd name="connsiteX19" fmla="*/ 1336014 w 1439877"/>
                  <a:gd name="connsiteY19" fmla="*/ 227481 h 999967"/>
                  <a:gd name="connsiteX20" fmla="*/ 1340154 w 1439877"/>
                  <a:gd name="connsiteY20" fmla="*/ 235562 h 999967"/>
                  <a:gd name="connsiteX21" fmla="*/ 1342155 w 1439877"/>
                  <a:gd name="connsiteY21" fmla="*/ 237868 h 999967"/>
                  <a:gd name="connsiteX22" fmla="*/ 1342981 w 1439877"/>
                  <a:gd name="connsiteY22" fmla="*/ 249992 h 999967"/>
                  <a:gd name="connsiteX23" fmla="*/ 1391429 w 1439877"/>
                  <a:gd name="connsiteY23" fmla="*/ 306192 h 999967"/>
                  <a:gd name="connsiteX24" fmla="*/ 1381739 w 1439877"/>
                  <a:gd name="connsiteY24" fmla="*/ 317819 h 999967"/>
                  <a:gd name="connsiteX25" fmla="*/ 1439877 w 1439877"/>
                  <a:gd name="connsiteY25" fmla="*/ 379833 h 999967"/>
                  <a:gd name="connsiteX26" fmla="*/ 1401119 w 1439877"/>
                  <a:gd name="connsiteY26" fmla="*/ 459287 h 999967"/>
                  <a:gd name="connsiteX27" fmla="*/ 1383677 w 1439877"/>
                  <a:gd name="connsiteY27" fmla="*/ 666645 h 999967"/>
                  <a:gd name="connsiteX28" fmla="*/ 1267402 w 1439877"/>
                  <a:gd name="connsiteY28" fmla="*/ 670521 h 999967"/>
                  <a:gd name="connsiteX29" fmla="*/ 1077485 w 1439877"/>
                  <a:gd name="connsiteY29" fmla="*/ 664707 h 999967"/>
                  <a:gd name="connsiteX30" fmla="*/ 941831 w 1439877"/>
                  <a:gd name="connsiteY30" fmla="*/ 728658 h 999967"/>
                  <a:gd name="connsiteX31" fmla="*/ 901135 w 1439877"/>
                  <a:gd name="connsiteY31" fmla="*/ 744162 h 999967"/>
                  <a:gd name="connsiteX32" fmla="*/ 823618 w 1439877"/>
                  <a:gd name="connsiteY32" fmla="*/ 792610 h 999967"/>
                  <a:gd name="connsiteX33" fmla="*/ 612384 w 1439877"/>
                  <a:gd name="connsiteY33" fmla="*/ 922450 h 999967"/>
                  <a:gd name="connsiteX34" fmla="*/ 596881 w 1439877"/>
                  <a:gd name="connsiteY34" fmla="*/ 924388 h 999967"/>
                  <a:gd name="connsiteX35" fmla="*/ 490295 w 1439877"/>
                  <a:gd name="connsiteY35" fmla="*/ 970899 h 999967"/>
                  <a:gd name="connsiteX36" fmla="*/ 474792 w 1439877"/>
                  <a:gd name="connsiteY36" fmla="*/ 963147 h 999967"/>
                  <a:gd name="connsiteX37" fmla="*/ 445723 w 1439877"/>
                  <a:gd name="connsiteY37" fmla="*/ 972836 h 999967"/>
                  <a:gd name="connsiteX38" fmla="*/ 403088 w 1439877"/>
                  <a:gd name="connsiteY38" fmla="*/ 968960 h 999967"/>
                  <a:gd name="connsiteX39" fmla="*/ 379833 w 1439877"/>
                  <a:gd name="connsiteY39" fmla="*/ 999967 h 999967"/>
                  <a:gd name="connsiteX40" fmla="*/ 337199 w 1439877"/>
                  <a:gd name="connsiteY40" fmla="*/ 980588 h 999967"/>
                  <a:gd name="connsiteX41" fmla="*/ 308130 w 1439877"/>
                  <a:gd name="connsiteY41" fmla="*/ 988340 h 999967"/>
                  <a:gd name="connsiteX42" fmla="*/ 286813 w 1439877"/>
                  <a:gd name="connsiteY42" fmla="*/ 924388 h 999967"/>
                  <a:gd name="connsiteX43" fmla="*/ 292627 w 1439877"/>
                  <a:gd name="connsiteY43" fmla="*/ 891444 h 999967"/>
                  <a:gd name="connsiteX44" fmla="*/ 263558 w 1439877"/>
                  <a:gd name="connsiteY44" fmla="*/ 877878 h 999967"/>
                  <a:gd name="connsiteX45" fmla="*/ 234489 w 1439877"/>
                  <a:gd name="connsiteY45" fmla="*/ 821678 h 999967"/>
                  <a:gd name="connsiteX46" fmla="*/ 203482 w 1439877"/>
                  <a:gd name="connsiteY46" fmla="*/ 794548 h 999967"/>
                  <a:gd name="connsiteX47" fmla="*/ 176351 w 1439877"/>
                  <a:gd name="connsiteY47" fmla="*/ 759665 h 999967"/>
                  <a:gd name="connsiteX48" fmla="*/ 118214 w 1439877"/>
                  <a:gd name="connsiteY48" fmla="*/ 740286 h 999967"/>
                  <a:gd name="connsiteX49" fmla="*/ 110462 w 1439877"/>
                  <a:gd name="connsiteY49" fmla="*/ 717031 h 999967"/>
                  <a:gd name="connsiteX50" fmla="*/ 79455 w 1439877"/>
                  <a:gd name="connsiteY50" fmla="*/ 693776 h 999967"/>
                  <a:gd name="connsiteX51" fmla="*/ 81393 w 1439877"/>
                  <a:gd name="connsiteY51" fmla="*/ 687962 h 999967"/>
                  <a:gd name="connsiteX52" fmla="*/ 62014 w 1439877"/>
                  <a:gd name="connsiteY52" fmla="*/ 670521 h 999967"/>
                  <a:gd name="connsiteX53" fmla="*/ 73641 w 1439877"/>
                  <a:gd name="connsiteY53" fmla="*/ 653080 h 999967"/>
                  <a:gd name="connsiteX54" fmla="*/ 73641 w 1439877"/>
                  <a:gd name="connsiteY54" fmla="*/ 637576 h 999967"/>
                  <a:gd name="connsiteX55" fmla="*/ 65890 w 1439877"/>
                  <a:gd name="connsiteY55" fmla="*/ 618197 h 999967"/>
                  <a:gd name="connsiteX56" fmla="*/ 75579 w 1439877"/>
                  <a:gd name="connsiteY56" fmla="*/ 598818 h 999967"/>
                  <a:gd name="connsiteX57" fmla="*/ 75579 w 1439877"/>
                  <a:gd name="connsiteY57" fmla="*/ 587190 h 999967"/>
                  <a:gd name="connsiteX58" fmla="*/ 5814 w 1439877"/>
                  <a:gd name="connsiteY58" fmla="*/ 587190 h 999967"/>
                  <a:gd name="connsiteX59" fmla="*/ 0 w 1439877"/>
                  <a:gd name="connsiteY59" fmla="*/ 529053 h 999967"/>
                  <a:gd name="connsiteX60" fmla="*/ 182165 w 1439877"/>
                  <a:gd name="connsiteY60" fmla="*/ 499984 h 999967"/>
                  <a:gd name="connsiteX61" fmla="*/ 389523 w 1439877"/>
                  <a:gd name="connsiteY61" fmla="*/ 325571 h 999967"/>
                  <a:gd name="connsiteX62" fmla="*/ 924390 w 1439877"/>
                  <a:gd name="connsiteY62" fmla="*/ 5814 h 999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1439877" h="999967">
                    <a:moveTo>
                      <a:pt x="963148" y="0"/>
                    </a:moveTo>
                    <a:lnTo>
                      <a:pt x="1137561" y="40697"/>
                    </a:lnTo>
                    <a:lnTo>
                      <a:pt x="1196970" y="84908"/>
                    </a:lnTo>
                    <a:lnTo>
                      <a:pt x="1197902" y="82225"/>
                    </a:lnTo>
                    <a:cubicBezTo>
                      <a:pt x="1202268" y="73097"/>
                      <a:pt x="1217703" y="81015"/>
                      <a:pt x="1224096" y="77463"/>
                    </a:cubicBezTo>
                    <a:cubicBezTo>
                      <a:pt x="1224104" y="77459"/>
                      <a:pt x="1241952" y="65559"/>
                      <a:pt x="1245527" y="63175"/>
                    </a:cubicBezTo>
                    <a:cubicBezTo>
                      <a:pt x="1247908" y="61588"/>
                      <a:pt x="1249956" y="59318"/>
                      <a:pt x="1252671" y="58413"/>
                    </a:cubicBezTo>
                    <a:lnTo>
                      <a:pt x="1259814" y="56031"/>
                    </a:lnTo>
                    <a:cubicBezTo>
                      <a:pt x="1264047" y="49682"/>
                      <a:pt x="1265375" y="46680"/>
                      <a:pt x="1271721" y="41744"/>
                    </a:cubicBezTo>
                    <a:cubicBezTo>
                      <a:pt x="1276239" y="38230"/>
                      <a:pt x="1286008" y="32219"/>
                      <a:pt x="1286008" y="32219"/>
                    </a:cubicBezTo>
                    <a:lnTo>
                      <a:pt x="1290401" y="35088"/>
                    </a:lnTo>
                    <a:lnTo>
                      <a:pt x="1291280" y="40506"/>
                    </a:lnTo>
                    <a:cubicBezTo>
                      <a:pt x="1291920" y="45291"/>
                      <a:pt x="1292389" y="50489"/>
                      <a:pt x="1293152" y="60794"/>
                    </a:cubicBezTo>
                    <a:cubicBezTo>
                      <a:pt x="1296523" y="106309"/>
                      <a:pt x="1291103" y="87982"/>
                      <a:pt x="1297914" y="108419"/>
                    </a:cubicBezTo>
                    <a:cubicBezTo>
                      <a:pt x="1302152" y="138076"/>
                      <a:pt x="1298826" y="112767"/>
                      <a:pt x="1302677" y="151281"/>
                    </a:cubicBezTo>
                    <a:cubicBezTo>
                      <a:pt x="1303911" y="163623"/>
                      <a:pt x="1304546" y="173048"/>
                      <a:pt x="1307439" y="184619"/>
                    </a:cubicBezTo>
                    <a:cubicBezTo>
                      <a:pt x="1308048" y="187054"/>
                      <a:pt x="1309027" y="189382"/>
                      <a:pt x="1309821" y="191763"/>
                    </a:cubicBezTo>
                    <a:cubicBezTo>
                      <a:pt x="1314957" y="227717"/>
                      <a:pt x="1306334" y="196928"/>
                      <a:pt x="1319346" y="213194"/>
                    </a:cubicBezTo>
                    <a:cubicBezTo>
                      <a:pt x="1328582" y="224739"/>
                      <a:pt x="1313285" y="217524"/>
                      <a:pt x="1328871" y="222719"/>
                    </a:cubicBezTo>
                    <a:cubicBezTo>
                      <a:pt x="1331252" y="224306"/>
                      <a:pt x="1334130" y="225327"/>
                      <a:pt x="1336014" y="227481"/>
                    </a:cubicBezTo>
                    <a:cubicBezTo>
                      <a:pt x="1337899" y="229635"/>
                      <a:pt x="1338922" y="232755"/>
                      <a:pt x="1340154" y="235562"/>
                    </a:cubicBezTo>
                    <a:lnTo>
                      <a:pt x="1342155" y="237868"/>
                    </a:lnTo>
                    <a:lnTo>
                      <a:pt x="1342981" y="249992"/>
                    </a:lnTo>
                    <a:lnTo>
                      <a:pt x="1391429" y="306192"/>
                    </a:lnTo>
                    <a:lnTo>
                      <a:pt x="1381739" y="317819"/>
                    </a:lnTo>
                    <a:lnTo>
                      <a:pt x="1439877" y="379833"/>
                    </a:lnTo>
                    <a:lnTo>
                      <a:pt x="1401119" y="459287"/>
                    </a:lnTo>
                    <a:lnTo>
                      <a:pt x="1383677" y="666645"/>
                    </a:lnTo>
                    <a:lnTo>
                      <a:pt x="1267402" y="670521"/>
                    </a:lnTo>
                    <a:lnTo>
                      <a:pt x="1077485" y="664707"/>
                    </a:lnTo>
                    <a:lnTo>
                      <a:pt x="941831" y="728658"/>
                    </a:lnTo>
                    <a:lnTo>
                      <a:pt x="901135" y="744162"/>
                    </a:lnTo>
                    <a:lnTo>
                      <a:pt x="823618" y="792610"/>
                    </a:lnTo>
                    <a:lnTo>
                      <a:pt x="612384" y="922450"/>
                    </a:lnTo>
                    <a:lnTo>
                      <a:pt x="596881" y="924388"/>
                    </a:lnTo>
                    <a:lnTo>
                      <a:pt x="490295" y="970899"/>
                    </a:lnTo>
                    <a:lnTo>
                      <a:pt x="474792" y="963147"/>
                    </a:lnTo>
                    <a:lnTo>
                      <a:pt x="445723" y="972836"/>
                    </a:lnTo>
                    <a:lnTo>
                      <a:pt x="403088" y="968960"/>
                    </a:lnTo>
                    <a:lnTo>
                      <a:pt x="379833" y="999967"/>
                    </a:lnTo>
                    <a:lnTo>
                      <a:pt x="337199" y="980588"/>
                    </a:lnTo>
                    <a:lnTo>
                      <a:pt x="308130" y="988340"/>
                    </a:lnTo>
                    <a:lnTo>
                      <a:pt x="286813" y="924388"/>
                    </a:lnTo>
                    <a:lnTo>
                      <a:pt x="292627" y="891444"/>
                    </a:lnTo>
                    <a:lnTo>
                      <a:pt x="263558" y="877878"/>
                    </a:lnTo>
                    <a:lnTo>
                      <a:pt x="234489" y="821678"/>
                    </a:lnTo>
                    <a:lnTo>
                      <a:pt x="203482" y="794548"/>
                    </a:lnTo>
                    <a:lnTo>
                      <a:pt x="176351" y="759665"/>
                    </a:lnTo>
                    <a:lnTo>
                      <a:pt x="118214" y="740286"/>
                    </a:lnTo>
                    <a:lnTo>
                      <a:pt x="110462" y="717031"/>
                    </a:lnTo>
                    <a:lnTo>
                      <a:pt x="79455" y="693776"/>
                    </a:lnTo>
                    <a:lnTo>
                      <a:pt x="81393" y="687962"/>
                    </a:lnTo>
                    <a:lnTo>
                      <a:pt x="62014" y="670521"/>
                    </a:lnTo>
                    <a:lnTo>
                      <a:pt x="73641" y="653080"/>
                    </a:lnTo>
                    <a:lnTo>
                      <a:pt x="73641" y="637576"/>
                    </a:lnTo>
                    <a:lnTo>
                      <a:pt x="65890" y="618197"/>
                    </a:lnTo>
                    <a:lnTo>
                      <a:pt x="75579" y="598818"/>
                    </a:lnTo>
                    <a:lnTo>
                      <a:pt x="75579" y="587190"/>
                    </a:lnTo>
                    <a:lnTo>
                      <a:pt x="5814" y="587190"/>
                    </a:lnTo>
                    <a:lnTo>
                      <a:pt x="0" y="529053"/>
                    </a:lnTo>
                    <a:lnTo>
                      <a:pt x="182165" y="499984"/>
                    </a:lnTo>
                    <a:lnTo>
                      <a:pt x="389523" y="325571"/>
                    </a:lnTo>
                    <a:lnTo>
                      <a:pt x="924390" y="5814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8" name="Freeform: Shape 197">
                <a:extLst>
                  <a:ext uri="{FF2B5EF4-FFF2-40B4-BE49-F238E27FC236}">
                    <a16:creationId xmlns="" xmlns:a16="http://schemas.microsoft.com/office/drawing/2014/main" id="{68074FFC-AAE0-4632-AFF2-77327006AF6B}"/>
                  </a:ext>
                </a:extLst>
              </p:cNvPr>
              <p:cNvSpPr/>
              <p:nvPr/>
            </p:nvSpPr>
            <p:spPr bwMode="auto">
              <a:xfrm>
                <a:off x="7252037" y="1811207"/>
                <a:ext cx="606570" cy="612383"/>
              </a:xfrm>
              <a:custGeom>
                <a:avLst/>
                <a:gdLst>
                  <a:gd name="connsiteX0" fmla="*/ 742950 w 1490663"/>
                  <a:gd name="connsiteY0" fmla="*/ 0 h 1504950"/>
                  <a:gd name="connsiteX1" fmla="*/ 1209675 w 1490663"/>
                  <a:gd name="connsiteY1" fmla="*/ 14287 h 1504950"/>
                  <a:gd name="connsiteX2" fmla="*/ 1487660 w 1490663"/>
                  <a:gd name="connsiteY2" fmla="*/ 5021 h 1504950"/>
                  <a:gd name="connsiteX3" fmla="*/ 1490663 w 1490663"/>
                  <a:gd name="connsiteY3" fmla="*/ 9525 h 1504950"/>
                  <a:gd name="connsiteX4" fmla="*/ 1481138 w 1490663"/>
                  <a:gd name="connsiteY4" fmla="*/ 342900 h 1504950"/>
                  <a:gd name="connsiteX5" fmla="*/ 1181100 w 1490663"/>
                  <a:gd name="connsiteY5" fmla="*/ 642937 h 1504950"/>
                  <a:gd name="connsiteX6" fmla="*/ 966788 w 1490663"/>
                  <a:gd name="connsiteY6" fmla="*/ 928687 h 1504950"/>
                  <a:gd name="connsiteX7" fmla="*/ 976313 w 1490663"/>
                  <a:gd name="connsiteY7" fmla="*/ 966787 h 1504950"/>
                  <a:gd name="connsiteX8" fmla="*/ 938213 w 1490663"/>
                  <a:gd name="connsiteY8" fmla="*/ 1019175 h 1504950"/>
                  <a:gd name="connsiteX9" fmla="*/ 938213 w 1490663"/>
                  <a:gd name="connsiteY9" fmla="*/ 1052512 h 1504950"/>
                  <a:gd name="connsiteX10" fmla="*/ 862013 w 1490663"/>
                  <a:gd name="connsiteY10" fmla="*/ 1076325 h 1504950"/>
                  <a:gd name="connsiteX11" fmla="*/ 914400 w 1490663"/>
                  <a:gd name="connsiteY11" fmla="*/ 1295400 h 1504950"/>
                  <a:gd name="connsiteX12" fmla="*/ 814388 w 1490663"/>
                  <a:gd name="connsiteY12" fmla="*/ 1300162 h 1504950"/>
                  <a:gd name="connsiteX13" fmla="*/ 800100 w 1490663"/>
                  <a:gd name="connsiteY13" fmla="*/ 1323975 h 1504950"/>
                  <a:gd name="connsiteX14" fmla="*/ 800100 w 1490663"/>
                  <a:gd name="connsiteY14" fmla="*/ 1333500 h 1504950"/>
                  <a:gd name="connsiteX15" fmla="*/ 771525 w 1490663"/>
                  <a:gd name="connsiteY15" fmla="*/ 1352550 h 1504950"/>
                  <a:gd name="connsiteX16" fmla="*/ 714375 w 1490663"/>
                  <a:gd name="connsiteY16" fmla="*/ 1352550 h 1504950"/>
                  <a:gd name="connsiteX17" fmla="*/ 685800 w 1490663"/>
                  <a:gd name="connsiteY17" fmla="*/ 1376362 h 1504950"/>
                  <a:gd name="connsiteX18" fmla="*/ 633413 w 1490663"/>
                  <a:gd name="connsiteY18" fmla="*/ 1433512 h 1504950"/>
                  <a:gd name="connsiteX19" fmla="*/ 614363 w 1490663"/>
                  <a:gd name="connsiteY19" fmla="*/ 1414462 h 1504950"/>
                  <a:gd name="connsiteX20" fmla="*/ 590550 w 1490663"/>
                  <a:gd name="connsiteY20" fmla="*/ 1443037 h 1504950"/>
                  <a:gd name="connsiteX21" fmla="*/ 609600 w 1490663"/>
                  <a:gd name="connsiteY21" fmla="*/ 1462087 h 1504950"/>
                  <a:gd name="connsiteX22" fmla="*/ 528638 w 1490663"/>
                  <a:gd name="connsiteY22" fmla="*/ 1504950 h 1504950"/>
                  <a:gd name="connsiteX23" fmla="*/ 481013 w 1490663"/>
                  <a:gd name="connsiteY23" fmla="*/ 1476375 h 1504950"/>
                  <a:gd name="connsiteX24" fmla="*/ 461963 w 1490663"/>
                  <a:gd name="connsiteY24" fmla="*/ 1490662 h 1504950"/>
                  <a:gd name="connsiteX25" fmla="*/ 266700 w 1490663"/>
                  <a:gd name="connsiteY25" fmla="*/ 1404937 h 1504950"/>
                  <a:gd name="connsiteX26" fmla="*/ 28575 w 1490663"/>
                  <a:gd name="connsiteY26" fmla="*/ 1404937 h 1504950"/>
                  <a:gd name="connsiteX27" fmla="*/ 0 w 1490663"/>
                  <a:gd name="connsiteY27" fmla="*/ 1362075 h 1504950"/>
                  <a:gd name="connsiteX28" fmla="*/ 80963 w 1490663"/>
                  <a:gd name="connsiteY28" fmla="*/ 1300162 h 1504950"/>
                  <a:gd name="connsiteX29" fmla="*/ 90488 w 1490663"/>
                  <a:gd name="connsiteY29" fmla="*/ 1243012 h 1504950"/>
                  <a:gd name="connsiteX30" fmla="*/ 200025 w 1490663"/>
                  <a:gd name="connsiteY30" fmla="*/ 1157287 h 1504950"/>
                  <a:gd name="connsiteX31" fmla="*/ 261938 w 1490663"/>
                  <a:gd name="connsiteY31" fmla="*/ 1157287 h 1504950"/>
                  <a:gd name="connsiteX32" fmla="*/ 338138 w 1490663"/>
                  <a:gd name="connsiteY32" fmla="*/ 1119187 h 1504950"/>
                  <a:gd name="connsiteX33" fmla="*/ 366713 w 1490663"/>
                  <a:gd name="connsiteY33" fmla="*/ 1100137 h 1504950"/>
                  <a:gd name="connsiteX34" fmla="*/ 419100 w 1490663"/>
                  <a:gd name="connsiteY34" fmla="*/ 1104900 h 1504950"/>
                  <a:gd name="connsiteX35" fmla="*/ 395288 w 1490663"/>
                  <a:gd name="connsiteY35" fmla="*/ 1047750 h 1504950"/>
                  <a:gd name="connsiteX36" fmla="*/ 428625 w 1490663"/>
                  <a:gd name="connsiteY36" fmla="*/ 1028700 h 1504950"/>
                  <a:gd name="connsiteX37" fmla="*/ 431605 w 1490663"/>
                  <a:gd name="connsiteY37" fmla="*/ 146777 h 150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490663" h="1504950">
                    <a:moveTo>
                      <a:pt x="742950" y="0"/>
                    </a:moveTo>
                    <a:lnTo>
                      <a:pt x="1209675" y="14287"/>
                    </a:lnTo>
                    <a:lnTo>
                      <a:pt x="1487660" y="5021"/>
                    </a:lnTo>
                    <a:lnTo>
                      <a:pt x="1490663" y="9525"/>
                    </a:lnTo>
                    <a:lnTo>
                      <a:pt x="1481138" y="342900"/>
                    </a:lnTo>
                    <a:lnTo>
                      <a:pt x="1181100" y="642937"/>
                    </a:lnTo>
                    <a:lnTo>
                      <a:pt x="966788" y="928687"/>
                    </a:lnTo>
                    <a:lnTo>
                      <a:pt x="976313" y="966787"/>
                    </a:lnTo>
                    <a:lnTo>
                      <a:pt x="938213" y="1019175"/>
                    </a:lnTo>
                    <a:lnTo>
                      <a:pt x="938213" y="1052512"/>
                    </a:lnTo>
                    <a:lnTo>
                      <a:pt x="862013" y="1076325"/>
                    </a:lnTo>
                    <a:lnTo>
                      <a:pt x="914400" y="1295400"/>
                    </a:lnTo>
                    <a:lnTo>
                      <a:pt x="814388" y="1300162"/>
                    </a:lnTo>
                    <a:lnTo>
                      <a:pt x="800100" y="1323975"/>
                    </a:lnTo>
                    <a:lnTo>
                      <a:pt x="800100" y="1333500"/>
                    </a:lnTo>
                    <a:lnTo>
                      <a:pt x="771525" y="1352550"/>
                    </a:lnTo>
                    <a:lnTo>
                      <a:pt x="714375" y="1352550"/>
                    </a:lnTo>
                    <a:lnTo>
                      <a:pt x="685800" y="1376362"/>
                    </a:lnTo>
                    <a:lnTo>
                      <a:pt x="633413" y="1433512"/>
                    </a:lnTo>
                    <a:lnTo>
                      <a:pt x="614363" y="1414462"/>
                    </a:lnTo>
                    <a:lnTo>
                      <a:pt x="590550" y="1443037"/>
                    </a:lnTo>
                    <a:lnTo>
                      <a:pt x="609600" y="1462087"/>
                    </a:lnTo>
                    <a:lnTo>
                      <a:pt x="528638" y="1504950"/>
                    </a:lnTo>
                    <a:lnTo>
                      <a:pt x="481013" y="1476375"/>
                    </a:lnTo>
                    <a:lnTo>
                      <a:pt x="461963" y="1490662"/>
                    </a:lnTo>
                    <a:lnTo>
                      <a:pt x="266700" y="1404937"/>
                    </a:lnTo>
                    <a:lnTo>
                      <a:pt x="28575" y="1404937"/>
                    </a:lnTo>
                    <a:lnTo>
                      <a:pt x="0" y="1362075"/>
                    </a:lnTo>
                    <a:lnTo>
                      <a:pt x="80963" y="1300162"/>
                    </a:lnTo>
                    <a:lnTo>
                      <a:pt x="90488" y="1243012"/>
                    </a:lnTo>
                    <a:lnTo>
                      <a:pt x="200025" y="1157287"/>
                    </a:lnTo>
                    <a:lnTo>
                      <a:pt x="261938" y="1157287"/>
                    </a:lnTo>
                    <a:lnTo>
                      <a:pt x="338138" y="1119187"/>
                    </a:lnTo>
                    <a:lnTo>
                      <a:pt x="366713" y="1100137"/>
                    </a:lnTo>
                    <a:lnTo>
                      <a:pt x="419100" y="1104900"/>
                    </a:lnTo>
                    <a:lnTo>
                      <a:pt x="395288" y="1047750"/>
                    </a:lnTo>
                    <a:lnTo>
                      <a:pt x="428625" y="1028700"/>
                    </a:lnTo>
                    <a:lnTo>
                      <a:pt x="431605" y="146777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="" xmlns:a16="http://schemas.microsoft.com/office/drawing/2014/main" id="{35695A53-5ACC-4707-A902-C2FF0816ABA8}"/>
                  </a:ext>
                </a:extLst>
              </p:cNvPr>
              <p:cNvSpPr/>
              <p:nvPr/>
            </p:nvSpPr>
            <p:spPr bwMode="auto">
              <a:xfrm>
                <a:off x="6860808" y="1851873"/>
                <a:ext cx="607284" cy="606600"/>
              </a:xfrm>
              <a:custGeom>
                <a:avLst/>
                <a:gdLst>
                  <a:gd name="connsiteX0" fmla="*/ 1492419 w 1492419"/>
                  <a:gd name="connsiteY0" fmla="*/ 0 h 1490738"/>
                  <a:gd name="connsiteX1" fmla="*/ 1492419 w 1492419"/>
                  <a:gd name="connsiteY1" fmla="*/ 0 h 1490738"/>
                  <a:gd name="connsiteX2" fmla="*/ 1393061 w 1492419"/>
                  <a:gd name="connsiteY2" fmla="*/ 46840 h 1490738"/>
                  <a:gd name="connsiteX3" fmla="*/ 1390081 w 1492419"/>
                  <a:gd name="connsiteY3" fmla="*/ 928763 h 1490738"/>
                  <a:gd name="connsiteX4" fmla="*/ 1356744 w 1492419"/>
                  <a:gd name="connsiteY4" fmla="*/ 947813 h 1490738"/>
                  <a:gd name="connsiteX5" fmla="*/ 1380556 w 1492419"/>
                  <a:gd name="connsiteY5" fmla="*/ 1004963 h 1490738"/>
                  <a:gd name="connsiteX6" fmla="*/ 1328169 w 1492419"/>
                  <a:gd name="connsiteY6" fmla="*/ 1000200 h 1490738"/>
                  <a:gd name="connsiteX7" fmla="*/ 1299594 w 1492419"/>
                  <a:gd name="connsiteY7" fmla="*/ 1019250 h 1490738"/>
                  <a:gd name="connsiteX8" fmla="*/ 1223394 w 1492419"/>
                  <a:gd name="connsiteY8" fmla="*/ 1057350 h 1490738"/>
                  <a:gd name="connsiteX9" fmla="*/ 1161481 w 1492419"/>
                  <a:gd name="connsiteY9" fmla="*/ 1057350 h 1490738"/>
                  <a:gd name="connsiteX10" fmla="*/ 1051944 w 1492419"/>
                  <a:gd name="connsiteY10" fmla="*/ 1143075 h 1490738"/>
                  <a:gd name="connsiteX11" fmla="*/ 1042419 w 1492419"/>
                  <a:gd name="connsiteY11" fmla="*/ 1200225 h 1490738"/>
                  <a:gd name="connsiteX12" fmla="*/ 961456 w 1492419"/>
                  <a:gd name="connsiteY12" fmla="*/ 1262138 h 1490738"/>
                  <a:gd name="connsiteX13" fmla="*/ 978475 w 1492419"/>
                  <a:gd name="connsiteY13" fmla="*/ 1287666 h 1490738"/>
                  <a:gd name="connsiteX14" fmla="*/ 976290 w 1492419"/>
                  <a:gd name="connsiteY14" fmla="*/ 1299752 h 1490738"/>
                  <a:gd name="connsiteX15" fmla="*/ 975744 w 1492419"/>
                  <a:gd name="connsiteY15" fmla="*/ 1324050 h 1490738"/>
                  <a:gd name="connsiteX16" fmla="*/ 961456 w 1492419"/>
                  <a:gd name="connsiteY16" fmla="*/ 1328813 h 1490738"/>
                  <a:gd name="connsiteX17" fmla="*/ 932881 w 1492419"/>
                  <a:gd name="connsiteY17" fmla="*/ 1338338 h 1490738"/>
                  <a:gd name="connsiteX18" fmla="*/ 851919 w 1492419"/>
                  <a:gd name="connsiteY18" fmla="*/ 1343100 h 1490738"/>
                  <a:gd name="connsiteX19" fmla="*/ 823344 w 1492419"/>
                  <a:gd name="connsiteY19" fmla="*/ 1362150 h 1490738"/>
                  <a:gd name="connsiteX20" fmla="*/ 809056 w 1492419"/>
                  <a:gd name="connsiteY20" fmla="*/ 1371675 h 1490738"/>
                  <a:gd name="connsiteX21" fmla="*/ 785244 w 1492419"/>
                  <a:gd name="connsiteY21" fmla="*/ 1395488 h 1490738"/>
                  <a:gd name="connsiteX22" fmla="*/ 756669 w 1492419"/>
                  <a:gd name="connsiteY22" fmla="*/ 1409775 h 1490738"/>
                  <a:gd name="connsiteX23" fmla="*/ 728094 w 1492419"/>
                  <a:gd name="connsiteY23" fmla="*/ 1419300 h 1490738"/>
                  <a:gd name="connsiteX24" fmla="*/ 718569 w 1492419"/>
                  <a:gd name="connsiteY24" fmla="*/ 1433588 h 1490738"/>
                  <a:gd name="connsiteX25" fmla="*/ 699519 w 1492419"/>
                  <a:gd name="connsiteY25" fmla="*/ 1457400 h 1490738"/>
                  <a:gd name="connsiteX26" fmla="*/ 685231 w 1492419"/>
                  <a:gd name="connsiteY26" fmla="*/ 1466925 h 1490738"/>
                  <a:gd name="connsiteX27" fmla="*/ 675706 w 1492419"/>
                  <a:gd name="connsiteY27" fmla="*/ 1481213 h 1490738"/>
                  <a:gd name="connsiteX28" fmla="*/ 632844 w 1492419"/>
                  <a:gd name="connsiteY28" fmla="*/ 1485975 h 1490738"/>
                  <a:gd name="connsiteX29" fmla="*/ 542356 w 1492419"/>
                  <a:gd name="connsiteY29" fmla="*/ 1490738 h 1490738"/>
                  <a:gd name="connsiteX30" fmla="*/ 509019 w 1492419"/>
                  <a:gd name="connsiteY30" fmla="*/ 1481213 h 1490738"/>
                  <a:gd name="connsiteX31" fmla="*/ 480444 w 1492419"/>
                  <a:gd name="connsiteY31" fmla="*/ 1476450 h 1490738"/>
                  <a:gd name="connsiteX32" fmla="*/ 451869 w 1492419"/>
                  <a:gd name="connsiteY32" fmla="*/ 1466925 h 1490738"/>
                  <a:gd name="connsiteX33" fmla="*/ 432819 w 1492419"/>
                  <a:gd name="connsiteY33" fmla="*/ 1462163 h 1490738"/>
                  <a:gd name="connsiteX34" fmla="*/ 385194 w 1492419"/>
                  <a:gd name="connsiteY34" fmla="*/ 1452638 h 1490738"/>
                  <a:gd name="connsiteX35" fmla="*/ 370906 w 1492419"/>
                  <a:gd name="connsiteY35" fmla="*/ 1443113 h 1490738"/>
                  <a:gd name="connsiteX36" fmla="*/ 351856 w 1492419"/>
                  <a:gd name="connsiteY36" fmla="*/ 1414538 h 1490738"/>
                  <a:gd name="connsiteX37" fmla="*/ 308994 w 1492419"/>
                  <a:gd name="connsiteY37" fmla="*/ 1405013 h 1490738"/>
                  <a:gd name="connsiteX38" fmla="*/ 280419 w 1492419"/>
                  <a:gd name="connsiteY38" fmla="*/ 1347863 h 1490738"/>
                  <a:gd name="connsiteX39" fmla="*/ 285181 w 1492419"/>
                  <a:gd name="connsiteY39" fmla="*/ 1333575 h 1490738"/>
                  <a:gd name="connsiteX40" fmla="*/ 289944 w 1492419"/>
                  <a:gd name="connsiteY40" fmla="*/ 1305000 h 1490738"/>
                  <a:gd name="connsiteX41" fmla="*/ 285181 w 1492419"/>
                  <a:gd name="connsiteY41" fmla="*/ 1285950 h 1490738"/>
                  <a:gd name="connsiteX42" fmla="*/ 280419 w 1492419"/>
                  <a:gd name="connsiteY42" fmla="*/ 1271663 h 1490738"/>
                  <a:gd name="connsiteX43" fmla="*/ 289944 w 1492419"/>
                  <a:gd name="connsiteY43" fmla="*/ 1257375 h 1490738"/>
                  <a:gd name="connsiteX44" fmla="*/ 280419 w 1492419"/>
                  <a:gd name="connsiteY44" fmla="*/ 1228800 h 1490738"/>
                  <a:gd name="connsiteX45" fmla="*/ 261369 w 1492419"/>
                  <a:gd name="connsiteY45" fmla="*/ 1200225 h 1490738"/>
                  <a:gd name="connsiteX46" fmla="*/ 285181 w 1492419"/>
                  <a:gd name="connsiteY46" fmla="*/ 1181175 h 1490738"/>
                  <a:gd name="connsiteX47" fmla="*/ 313756 w 1492419"/>
                  <a:gd name="connsiteY47" fmla="*/ 1162125 h 1490738"/>
                  <a:gd name="connsiteX48" fmla="*/ 328044 w 1492419"/>
                  <a:gd name="connsiteY48" fmla="*/ 1157363 h 1490738"/>
                  <a:gd name="connsiteX49" fmla="*/ 347094 w 1492419"/>
                  <a:gd name="connsiteY49" fmla="*/ 1104975 h 1490738"/>
                  <a:gd name="connsiteX50" fmla="*/ 337569 w 1492419"/>
                  <a:gd name="connsiteY50" fmla="*/ 1076400 h 1490738"/>
                  <a:gd name="connsiteX51" fmla="*/ 328044 w 1492419"/>
                  <a:gd name="connsiteY51" fmla="*/ 1062113 h 1490738"/>
                  <a:gd name="connsiteX52" fmla="*/ 323281 w 1492419"/>
                  <a:gd name="connsiteY52" fmla="*/ 1047825 h 1490738"/>
                  <a:gd name="connsiteX53" fmla="*/ 294706 w 1492419"/>
                  <a:gd name="connsiteY53" fmla="*/ 1038300 h 1490738"/>
                  <a:gd name="connsiteX54" fmla="*/ 285181 w 1492419"/>
                  <a:gd name="connsiteY54" fmla="*/ 1024013 h 1490738"/>
                  <a:gd name="connsiteX55" fmla="*/ 270894 w 1492419"/>
                  <a:gd name="connsiteY55" fmla="*/ 1019250 h 1490738"/>
                  <a:gd name="connsiteX56" fmla="*/ 256606 w 1492419"/>
                  <a:gd name="connsiteY56" fmla="*/ 1009725 h 1490738"/>
                  <a:gd name="connsiteX57" fmla="*/ 228031 w 1492419"/>
                  <a:gd name="connsiteY57" fmla="*/ 1000200 h 1490738"/>
                  <a:gd name="connsiteX58" fmla="*/ 199456 w 1492419"/>
                  <a:gd name="connsiteY58" fmla="*/ 981150 h 1490738"/>
                  <a:gd name="connsiteX59" fmla="*/ 185169 w 1492419"/>
                  <a:gd name="connsiteY59" fmla="*/ 976388 h 1490738"/>
                  <a:gd name="connsiteX60" fmla="*/ 170881 w 1492419"/>
                  <a:gd name="connsiteY60" fmla="*/ 981150 h 1490738"/>
                  <a:gd name="connsiteX61" fmla="*/ 142306 w 1492419"/>
                  <a:gd name="connsiteY61" fmla="*/ 990675 h 1490738"/>
                  <a:gd name="connsiteX62" fmla="*/ 113731 w 1492419"/>
                  <a:gd name="connsiteY62" fmla="*/ 971625 h 1490738"/>
                  <a:gd name="connsiteX63" fmla="*/ 108969 w 1492419"/>
                  <a:gd name="connsiteY63" fmla="*/ 957338 h 1490738"/>
                  <a:gd name="connsiteX64" fmla="*/ 94681 w 1492419"/>
                  <a:gd name="connsiteY64" fmla="*/ 928763 h 1490738"/>
                  <a:gd name="connsiteX65" fmla="*/ 66106 w 1492419"/>
                  <a:gd name="connsiteY65" fmla="*/ 909713 h 1490738"/>
                  <a:gd name="connsiteX66" fmla="*/ 47056 w 1492419"/>
                  <a:gd name="connsiteY66" fmla="*/ 881138 h 1490738"/>
                  <a:gd name="connsiteX67" fmla="*/ 42294 w 1492419"/>
                  <a:gd name="connsiteY67" fmla="*/ 866850 h 1490738"/>
                  <a:gd name="connsiteX68" fmla="*/ 37531 w 1492419"/>
                  <a:gd name="connsiteY68" fmla="*/ 800175 h 1490738"/>
                  <a:gd name="connsiteX69" fmla="*/ 23244 w 1492419"/>
                  <a:gd name="connsiteY69" fmla="*/ 785888 h 1490738"/>
                  <a:gd name="connsiteX70" fmla="*/ 13719 w 1492419"/>
                  <a:gd name="connsiteY70" fmla="*/ 738263 h 1490738"/>
                  <a:gd name="connsiteX71" fmla="*/ 5933 w 1492419"/>
                  <a:gd name="connsiteY71" fmla="*/ 719170 h 1490738"/>
                  <a:gd name="connsiteX72" fmla="*/ 0 w 1492419"/>
                  <a:gd name="connsiteY72" fmla="*/ 710517 h 1490738"/>
                  <a:gd name="connsiteX73" fmla="*/ 47056 w 1492419"/>
                  <a:gd name="connsiteY73" fmla="*/ 647775 h 1490738"/>
                  <a:gd name="connsiteX74" fmla="*/ 151831 w 1492419"/>
                  <a:gd name="connsiteY74" fmla="*/ 657300 h 1490738"/>
                  <a:gd name="connsiteX75" fmla="*/ 223269 w 1492419"/>
                  <a:gd name="connsiteY75" fmla="*/ 633488 h 1490738"/>
                  <a:gd name="connsiteX76" fmla="*/ 261369 w 1492419"/>
                  <a:gd name="connsiteY76" fmla="*/ 652538 h 1490738"/>
                  <a:gd name="connsiteX77" fmla="*/ 523306 w 1492419"/>
                  <a:gd name="connsiteY77" fmla="*/ 538238 h 1490738"/>
                  <a:gd name="connsiteX78" fmla="*/ 561406 w 1492419"/>
                  <a:gd name="connsiteY78" fmla="*/ 533475 h 1490738"/>
                  <a:gd name="connsiteX79" fmla="*/ 1080519 w 1492419"/>
                  <a:gd name="connsiteY79" fmla="*/ 214388 h 1490738"/>
                  <a:gd name="connsiteX80" fmla="*/ 1271019 w 1492419"/>
                  <a:gd name="connsiteY80" fmla="*/ 95325 h 1490738"/>
                  <a:gd name="connsiteX81" fmla="*/ 1371031 w 1492419"/>
                  <a:gd name="connsiteY81" fmla="*/ 57225 h 14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</a:cxnLst>
                <a:rect l="l" t="t" r="r" b="b"/>
                <a:pathLst>
                  <a:path w="1492419" h="1490738">
                    <a:moveTo>
                      <a:pt x="1492419" y="0"/>
                    </a:moveTo>
                    <a:lnTo>
                      <a:pt x="1492419" y="0"/>
                    </a:lnTo>
                    <a:lnTo>
                      <a:pt x="1393061" y="46840"/>
                    </a:lnTo>
                    <a:lnTo>
                      <a:pt x="1390081" y="928763"/>
                    </a:lnTo>
                    <a:lnTo>
                      <a:pt x="1356744" y="947813"/>
                    </a:lnTo>
                    <a:lnTo>
                      <a:pt x="1380556" y="1004963"/>
                    </a:lnTo>
                    <a:lnTo>
                      <a:pt x="1328169" y="1000200"/>
                    </a:lnTo>
                    <a:lnTo>
                      <a:pt x="1299594" y="1019250"/>
                    </a:lnTo>
                    <a:lnTo>
                      <a:pt x="1223394" y="1057350"/>
                    </a:lnTo>
                    <a:lnTo>
                      <a:pt x="1161481" y="1057350"/>
                    </a:lnTo>
                    <a:lnTo>
                      <a:pt x="1051944" y="1143075"/>
                    </a:lnTo>
                    <a:lnTo>
                      <a:pt x="1042419" y="1200225"/>
                    </a:lnTo>
                    <a:lnTo>
                      <a:pt x="961456" y="1262138"/>
                    </a:lnTo>
                    <a:lnTo>
                      <a:pt x="978475" y="1287666"/>
                    </a:lnTo>
                    <a:lnTo>
                      <a:pt x="976290" y="1299752"/>
                    </a:lnTo>
                    <a:cubicBezTo>
                      <a:pt x="976108" y="1307851"/>
                      <a:pt x="976538" y="1316113"/>
                      <a:pt x="975744" y="1324050"/>
                    </a:cubicBezTo>
                    <a:lnTo>
                      <a:pt x="961456" y="1328813"/>
                    </a:lnTo>
                    <a:lnTo>
                      <a:pt x="932881" y="1338338"/>
                    </a:lnTo>
                    <a:cubicBezTo>
                      <a:pt x="905894" y="1339925"/>
                      <a:pt x="878819" y="1340410"/>
                      <a:pt x="851919" y="1343100"/>
                    </a:cubicBezTo>
                    <a:cubicBezTo>
                      <a:pt x="834799" y="1344812"/>
                      <a:pt x="836408" y="1351264"/>
                      <a:pt x="823344" y="1362150"/>
                    </a:cubicBezTo>
                    <a:cubicBezTo>
                      <a:pt x="818947" y="1365814"/>
                      <a:pt x="813103" y="1367628"/>
                      <a:pt x="809056" y="1371675"/>
                    </a:cubicBezTo>
                    <a:cubicBezTo>
                      <a:pt x="777303" y="1403428"/>
                      <a:pt x="823346" y="1370086"/>
                      <a:pt x="785244" y="1395488"/>
                    </a:cubicBezTo>
                    <a:cubicBezTo>
                      <a:pt x="765526" y="1402060"/>
                      <a:pt x="775133" y="1397465"/>
                      <a:pt x="756669" y="1409775"/>
                    </a:cubicBezTo>
                    <a:cubicBezTo>
                      <a:pt x="748315" y="1415344"/>
                      <a:pt x="736608" y="1413979"/>
                      <a:pt x="728094" y="1419300"/>
                    </a:cubicBezTo>
                    <a:cubicBezTo>
                      <a:pt x="723240" y="1422334"/>
                      <a:pt x="722616" y="1429541"/>
                      <a:pt x="718569" y="1433588"/>
                    </a:cubicBezTo>
                    <a:cubicBezTo>
                      <a:pt x="697027" y="1455130"/>
                      <a:pt x="708790" y="1429586"/>
                      <a:pt x="699519" y="1457400"/>
                    </a:cubicBezTo>
                    <a:cubicBezTo>
                      <a:pt x="694756" y="1460575"/>
                      <a:pt x="689278" y="1462878"/>
                      <a:pt x="685231" y="1466925"/>
                    </a:cubicBezTo>
                    <a:cubicBezTo>
                      <a:pt x="681184" y="1470972"/>
                      <a:pt x="681085" y="1479257"/>
                      <a:pt x="675706" y="1481213"/>
                    </a:cubicBezTo>
                    <a:cubicBezTo>
                      <a:pt x="662196" y="1486126"/>
                      <a:pt x="647183" y="1484951"/>
                      <a:pt x="632844" y="1485975"/>
                    </a:cubicBezTo>
                    <a:lnTo>
                      <a:pt x="542356" y="1490738"/>
                    </a:lnTo>
                    <a:cubicBezTo>
                      <a:pt x="528733" y="1486196"/>
                      <a:pt x="523977" y="1484205"/>
                      <a:pt x="509019" y="1481213"/>
                    </a:cubicBezTo>
                    <a:cubicBezTo>
                      <a:pt x="499550" y="1479319"/>
                      <a:pt x="489969" y="1478038"/>
                      <a:pt x="480444" y="1476450"/>
                    </a:cubicBezTo>
                    <a:cubicBezTo>
                      <a:pt x="470540" y="1474799"/>
                      <a:pt x="461486" y="1469810"/>
                      <a:pt x="451869" y="1466925"/>
                    </a:cubicBezTo>
                    <a:cubicBezTo>
                      <a:pt x="445600" y="1465044"/>
                      <a:pt x="439259" y="1463334"/>
                      <a:pt x="432819" y="1462163"/>
                    </a:cubicBezTo>
                    <a:cubicBezTo>
                      <a:pt x="419034" y="1459657"/>
                      <a:pt x="399164" y="1459623"/>
                      <a:pt x="385194" y="1452638"/>
                    </a:cubicBezTo>
                    <a:cubicBezTo>
                      <a:pt x="380074" y="1450078"/>
                      <a:pt x="375669" y="1446288"/>
                      <a:pt x="370906" y="1443113"/>
                    </a:cubicBezTo>
                    <a:cubicBezTo>
                      <a:pt x="361381" y="1436763"/>
                      <a:pt x="358206" y="1424063"/>
                      <a:pt x="351856" y="1414538"/>
                    </a:cubicBezTo>
                    <a:cubicBezTo>
                      <a:pt x="318329" y="1408950"/>
                      <a:pt x="332442" y="1412828"/>
                      <a:pt x="308994" y="1405013"/>
                    </a:cubicBezTo>
                    <a:cubicBezTo>
                      <a:pt x="298065" y="1401370"/>
                      <a:pt x="281557" y="1358104"/>
                      <a:pt x="280419" y="1347863"/>
                    </a:cubicBezTo>
                    <a:cubicBezTo>
                      <a:pt x="279865" y="1342873"/>
                      <a:pt x="284092" y="1338476"/>
                      <a:pt x="285181" y="1333575"/>
                    </a:cubicBezTo>
                    <a:cubicBezTo>
                      <a:pt x="287276" y="1324149"/>
                      <a:pt x="288356" y="1314525"/>
                      <a:pt x="289944" y="1305000"/>
                    </a:cubicBezTo>
                    <a:cubicBezTo>
                      <a:pt x="288356" y="1298650"/>
                      <a:pt x="286979" y="1292244"/>
                      <a:pt x="285181" y="1285950"/>
                    </a:cubicBezTo>
                    <a:cubicBezTo>
                      <a:pt x="283802" y="1281123"/>
                      <a:pt x="279594" y="1276615"/>
                      <a:pt x="280419" y="1271663"/>
                    </a:cubicBezTo>
                    <a:cubicBezTo>
                      <a:pt x="281360" y="1266017"/>
                      <a:pt x="286769" y="1262138"/>
                      <a:pt x="289944" y="1257375"/>
                    </a:cubicBezTo>
                    <a:lnTo>
                      <a:pt x="280419" y="1228800"/>
                    </a:lnTo>
                    <a:cubicBezTo>
                      <a:pt x="276799" y="1217940"/>
                      <a:pt x="267719" y="1209750"/>
                      <a:pt x="261369" y="1200225"/>
                    </a:cubicBezTo>
                    <a:cubicBezTo>
                      <a:pt x="281086" y="1193653"/>
                      <a:pt x="272872" y="1199640"/>
                      <a:pt x="285181" y="1181175"/>
                    </a:cubicBezTo>
                    <a:cubicBezTo>
                      <a:pt x="291531" y="1171650"/>
                      <a:pt x="304231" y="1168475"/>
                      <a:pt x="313756" y="1162125"/>
                    </a:cubicBezTo>
                    <a:cubicBezTo>
                      <a:pt x="318519" y="1160538"/>
                      <a:pt x="323554" y="1159608"/>
                      <a:pt x="328044" y="1157363"/>
                    </a:cubicBezTo>
                    <a:cubicBezTo>
                      <a:pt x="353777" y="1144497"/>
                      <a:pt x="342992" y="1141890"/>
                      <a:pt x="347094" y="1104975"/>
                    </a:cubicBezTo>
                    <a:cubicBezTo>
                      <a:pt x="347094" y="1104975"/>
                      <a:pt x="341647" y="1085575"/>
                      <a:pt x="337569" y="1076400"/>
                    </a:cubicBezTo>
                    <a:cubicBezTo>
                      <a:pt x="335244" y="1071170"/>
                      <a:pt x="330604" y="1067232"/>
                      <a:pt x="328044" y="1062113"/>
                    </a:cubicBezTo>
                    <a:cubicBezTo>
                      <a:pt x="325799" y="1057623"/>
                      <a:pt x="324869" y="1052588"/>
                      <a:pt x="323281" y="1047825"/>
                    </a:cubicBezTo>
                    <a:cubicBezTo>
                      <a:pt x="323281" y="1047825"/>
                      <a:pt x="303220" y="1043621"/>
                      <a:pt x="294706" y="1038300"/>
                    </a:cubicBezTo>
                    <a:cubicBezTo>
                      <a:pt x="289852" y="1035267"/>
                      <a:pt x="289650" y="1027589"/>
                      <a:pt x="285181" y="1024013"/>
                    </a:cubicBezTo>
                    <a:cubicBezTo>
                      <a:pt x="281261" y="1020877"/>
                      <a:pt x="275384" y="1021495"/>
                      <a:pt x="270894" y="1019250"/>
                    </a:cubicBezTo>
                    <a:cubicBezTo>
                      <a:pt x="265774" y="1016690"/>
                      <a:pt x="261369" y="1012900"/>
                      <a:pt x="256606" y="1009725"/>
                    </a:cubicBezTo>
                    <a:lnTo>
                      <a:pt x="228031" y="1000200"/>
                    </a:lnTo>
                    <a:cubicBezTo>
                      <a:pt x="217171" y="996580"/>
                      <a:pt x="209463" y="986709"/>
                      <a:pt x="199456" y="981150"/>
                    </a:cubicBezTo>
                    <a:cubicBezTo>
                      <a:pt x="195068" y="978712"/>
                      <a:pt x="189931" y="977975"/>
                      <a:pt x="185169" y="976388"/>
                    </a:cubicBezTo>
                    <a:lnTo>
                      <a:pt x="170881" y="981150"/>
                    </a:lnTo>
                    <a:lnTo>
                      <a:pt x="142306" y="990675"/>
                    </a:lnTo>
                    <a:cubicBezTo>
                      <a:pt x="142306" y="990675"/>
                      <a:pt x="121826" y="979720"/>
                      <a:pt x="113731" y="971625"/>
                    </a:cubicBezTo>
                    <a:cubicBezTo>
                      <a:pt x="110181" y="968075"/>
                      <a:pt x="111214" y="961828"/>
                      <a:pt x="108969" y="957338"/>
                    </a:cubicBezTo>
                    <a:cubicBezTo>
                      <a:pt x="90501" y="920402"/>
                      <a:pt x="106655" y="964680"/>
                      <a:pt x="94681" y="928763"/>
                    </a:cubicBezTo>
                    <a:lnTo>
                      <a:pt x="66106" y="909713"/>
                    </a:lnTo>
                    <a:cubicBezTo>
                      <a:pt x="56581" y="903363"/>
                      <a:pt x="52615" y="891145"/>
                      <a:pt x="47056" y="881138"/>
                    </a:cubicBezTo>
                    <a:cubicBezTo>
                      <a:pt x="44618" y="876750"/>
                      <a:pt x="42881" y="871836"/>
                      <a:pt x="42294" y="866850"/>
                    </a:cubicBezTo>
                    <a:cubicBezTo>
                      <a:pt x="39691" y="844721"/>
                      <a:pt x="39119" y="822400"/>
                      <a:pt x="37531" y="800175"/>
                    </a:cubicBezTo>
                    <a:cubicBezTo>
                      <a:pt x="32769" y="795413"/>
                      <a:pt x="26980" y="791492"/>
                      <a:pt x="23244" y="785888"/>
                    </a:cubicBezTo>
                    <a:cubicBezTo>
                      <a:pt x="17198" y="776818"/>
                      <a:pt x="14123" y="741091"/>
                      <a:pt x="13719" y="738263"/>
                    </a:cubicBezTo>
                    <a:cubicBezTo>
                      <a:pt x="8790" y="723475"/>
                      <a:pt x="10142" y="725182"/>
                      <a:pt x="5933" y="719170"/>
                    </a:cubicBezTo>
                    <a:lnTo>
                      <a:pt x="0" y="710517"/>
                    </a:lnTo>
                    <a:lnTo>
                      <a:pt x="47056" y="647775"/>
                    </a:lnTo>
                    <a:lnTo>
                      <a:pt x="151831" y="657300"/>
                    </a:lnTo>
                    <a:lnTo>
                      <a:pt x="223269" y="633488"/>
                    </a:lnTo>
                    <a:lnTo>
                      <a:pt x="261369" y="652538"/>
                    </a:lnTo>
                    <a:lnTo>
                      <a:pt x="523306" y="538238"/>
                    </a:lnTo>
                    <a:lnTo>
                      <a:pt x="561406" y="533475"/>
                    </a:lnTo>
                    <a:lnTo>
                      <a:pt x="1080519" y="214388"/>
                    </a:lnTo>
                    <a:lnTo>
                      <a:pt x="1271019" y="95325"/>
                    </a:lnTo>
                    <a:lnTo>
                      <a:pt x="1371031" y="57225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="" xmlns:a16="http://schemas.microsoft.com/office/drawing/2014/main" id="{4E520155-7FCC-4D10-B72C-E7F8328B5E8F}"/>
                  </a:ext>
                </a:extLst>
              </p:cNvPr>
              <p:cNvSpPr/>
              <p:nvPr/>
            </p:nvSpPr>
            <p:spPr bwMode="auto">
              <a:xfrm>
                <a:off x="6729766" y="2106347"/>
                <a:ext cx="272279" cy="324698"/>
              </a:xfrm>
              <a:custGeom>
                <a:avLst/>
                <a:gdLst>
                  <a:gd name="connsiteX0" fmla="*/ 369094 w 669133"/>
                  <a:gd name="connsiteY0" fmla="*/ 22397 h 797954"/>
                  <a:gd name="connsiteX1" fmla="*/ 369095 w 669133"/>
                  <a:gd name="connsiteY1" fmla="*/ 22397 h 797954"/>
                  <a:gd name="connsiteX2" fmla="*/ 322039 w 669133"/>
                  <a:gd name="connsiteY2" fmla="*/ 85139 h 797954"/>
                  <a:gd name="connsiteX3" fmla="*/ 327972 w 669133"/>
                  <a:gd name="connsiteY3" fmla="*/ 93792 h 797954"/>
                  <a:gd name="connsiteX4" fmla="*/ 335758 w 669133"/>
                  <a:gd name="connsiteY4" fmla="*/ 112885 h 797954"/>
                  <a:gd name="connsiteX5" fmla="*/ 345283 w 669133"/>
                  <a:gd name="connsiteY5" fmla="*/ 160510 h 797954"/>
                  <a:gd name="connsiteX6" fmla="*/ 359570 w 669133"/>
                  <a:gd name="connsiteY6" fmla="*/ 174797 h 797954"/>
                  <a:gd name="connsiteX7" fmla="*/ 364333 w 669133"/>
                  <a:gd name="connsiteY7" fmla="*/ 241472 h 797954"/>
                  <a:gd name="connsiteX8" fmla="*/ 369095 w 669133"/>
                  <a:gd name="connsiteY8" fmla="*/ 255760 h 797954"/>
                  <a:gd name="connsiteX9" fmla="*/ 388145 w 669133"/>
                  <a:gd name="connsiteY9" fmla="*/ 284335 h 797954"/>
                  <a:gd name="connsiteX10" fmla="*/ 416720 w 669133"/>
                  <a:gd name="connsiteY10" fmla="*/ 303385 h 797954"/>
                  <a:gd name="connsiteX11" fmla="*/ 431008 w 669133"/>
                  <a:gd name="connsiteY11" fmla="*/ 331960 h 797954"/>
                  <a:gd name="connsiteX12" fmla="*/ 435770 w 669133"/>
                  <a:gd name="connsiteY12" fmla="*/ 346247 h 797954"/>
                  <a:gd name="connsiteX13" fmla="*/ 464345 w 669133"/>
                  <a:gd name="connsiteY13" fmla="*/ 365297 h 797954"/>
                  <a:gd name="connsiteX14" fmla="*/ 492920 w 669133"/>
                  <a:gd name="connsiteY14" fmla="*/ 355772 h 797954"/>
                  <a:gd name="connsiteX15" fmla="*/ 507208 w 669133"/>
                  <a:gd name="connsiteY15" fmla="*/ 351010 h 797954"/>
                  <a:gd name="connsiteX16" fmla="*/ 521495 w 669133"/>
                  <a:gd name="connsiteY16" fmla="*/ 355772 h 797954"/>
                  <a:gd name="connsiteX17" fmla="*/ 550070 w 669133"/>
                  <a:gd name="connsiteY17" fmla="*/ 374822 h 797954"/>
                  <a:gd name="connsiteX18" fmla="*/ 578645 w 669133"/>
                  <a:gd name="connsiteY18" fmla="*/ 384347 h 797954"/>
                  <a:gd name="connsiteX19" fmla="*/ 592933 w 669133"/>
                  <a:gd name="connsiteY19" fmla="*/ 393872 h 797954"/>
                  <a:gd name="connsiteX20" fmla="*/ 607220 w 669133"/>
                  <a:gd name="connsiteY20" fmla="*/ 398635 h 797954"/>
                  <a:gd name="connsiteX21" fmla="*/ 616745 w 669133"/>
                  <a:gd name="connsiteY21" fmla="*/ 412922 h 797954"/>
                  <a:gd name="connsiteX22" fmla="*/ 645320 w 669133"/>
                  <a:gd name="connsiteY22" fmla="*/ 422447 h 797954"/>
                  <a:gd name="connsiteX23" fmla="*/ 650083 w 669133"/>
                  <a:gd name="connsiteY23" fmla="*/ 436735 h 797954"/>
                  <a:gd name="connsiteX24" fmla="*/ 659608 w 669133"/>
                  <a:gd name="connsiteY24" fmla="*/ 451022 h 797954"/>
                  <a:gd name="connsiteX25" fmla="*/ 669133 w 669133"/>
                  <a:gd name="connsiteY25" fmla="*/ 479597 h 797954"/>
                  <a:gd name="connsiteX26" fmla="*/ 650083 w 669133"/>
                  <a:gd name="connsiteY26" fmla="*/ 531985 h 797954"/>
                  <a:gd name="connsiteX27" fmla="*/ 635795 w 669133"/>
                  <a:gd name="connsiteY27" fmla="*/ 536747 h 797954"/>
                  <a:gd name="connsiteX28" fmla="*/ 607220 w 669133"/>
                  <a:gd name="connsiteY28" fmla="*/ 555797 h 797954"/>
                  <a:gd name="connsiteX29" fmla="*/ 583408 w 669133"/>
                  <a:gd name="connsiteY29" fmla="*/ 574847 h 797954"/>
                  <a:gd name="connsiteX30" fmla="*/ 602458 w 669133"/>
                  <a:gd name="connsiteY30" fmla="*/ 603422 h 797954"/>
                  <a:gd name="connsiteX31" fmla="*/ 611983 w 669133"/>
                  <a:gd name="connsiteY31" fmla="*/ 631997 h 797954"/>
                  <a:gd name="connsiteX32" fmla="*/ 602458 w 669133"/>
                  <a:gd name="connsiteY32" fmla="*/ 646285 h 797954"/>
                  <a:gd name="connsiteX33" fmla="*/ 607220 w 669133"/>
                  <a:gd name="connsiteY33" fmla="*/ 660572 h 797954"/>
                  <a:gd name="connsiteX34" fmla="*/ 611983 w 669133"/>
                  <a:gd name="connsiteY34" fmla="*/ 679622 h 797954"/>
                  <a:gd name="connsiteX35" fmla="*/ 607220 w 669133"/>
                  <a:gd name="connsiteY35" fmla="*/ 708197 h 797954"/>
                  <a:gd name="connsiteX36" fmla="*/ 602458 w 669133"/>
                  <a:gd name="connsiteY36" fmla="*/ 722485 h 797954"/>
                  <a:gd name="connsiteX37" fmla="*/ 602458 w 669133"/>
                  <a:gd name="connsiteY37" fmla="*/ 722486 h 797954"/>
                  <a:gd name="connsiteX38" fmla="*/ 602457 w 669133"/>
                  <a:gd name="connsiteY38" fmla="*/ 722485 h 797954"/>
                  <a:gd name="connsiteX39" fmla="*/ 583407 w 669133"/>
                  <a:gd name="connsiteY39" fmla="*/ 720103 h 797954"/>
                  <a:gd name="connsiteX40" fmla="*/ 573882 w 669133"/>
                  <a:gd name="connsiteY40" fmla="*/ 717722 h 797954"/>
                  <a:gd name="connsiteX41" fmla="*/ 552450 w 669133"/>
                  <a:gd name="connsiteY41" fmla="*/ 712960 h 797954"/>
                  <a:gd name="connsiteX42" fmla="*/ 535782 w 669133"/>
                  <a:gd name="connsiteY42" fmla="*/ 708197 h 797954"/>
                  <a:gd name="connsiteX43" fmla="*/ 485775 w 669133"/>
                  <a:gd name="connsiteY43" fmla="*/ 705816 h 797954"/>
                  <a:gd name="connsiteX44" fmla="*/ 478632 w 669133"/>
                  <a:gd name="connsiteY44" fmla="*/ 710578 h 797954"/>
                  <a:gd name="connsiteX45" fmla="*/ 471488 w 669133"/>
                  <a:gd name="connsiteY45" fmla="*/ 712960 h 797954"/>
                  <a:gd name="connsiteX46" fmla="*/ 433388 w 669133"/>
                  <a:gd name="connsiteY46" fmla="*/ 717722 h 797954"/>
                  <a:gd name="connsiteX47" fmla="*/ 426244 w 669133"/>
                  <a:gd name="connsiteY47" fmla="*/ 722485 h 797954"/>
                  <a:gd name="connsiteX48" fmla="*/ 407194 w 669133"/>
                  <a:gd name="connsiteY48" fmla="*/ 727247 h 797954"/>
                  <a:gd name="connsiteX49" fmla="*/ 400050 w 669133"/>
                  <a:gd name="connsiteY49" fmla="*/ 732010 h 797954"/>
                  <a:gd name="connsiteX50" fmla="*/ 383382 w 669133"/>
                  <a:gd name="connsiteY50" fmla="*/ 739153 h 797954"/>
                  <a:gd name="connsiteX51" fmla="*/ 369094 w 669133"/>
                  <a:gd name="connsiteY51" fmla="*/ 743916 h 797954"/>
                  <a:gd name="connsiteX52" fmla="*/ 352425 w 669133"/>
                  <a:gd name="connsiteY52" fmla="*/ 753441 h 797954"/>
                  <a:gd name="connsiteX53" fmla="*/ 340519 w 669133"/>
                  <a:gd name="connsiteY53" fmla="*/ 762966 h 797954"/>
                  <a:gd name="connsiteX54" fmla="*/ 326232 w 669133"/>
                  <a:gd name="connsiteY54" fmla="*/ 770110 h 797954"/>
                  <a:gd name="connsiteX55" fmla="*/ 292894 w 669133"/>
                  <a:gd name="connsiteY55" fmla="*/ 774872 h 797954"/>
                  <a:gd name="connsiteX56" fmla="*/ 276225 w 669133"/>
                  <a:gd name="connsiteY56" fmla="*/ 779635 h 797954"/>
                  <a:gd name="connsiteX57" fmla="*/ 271463 w 669133"/>
                  <a:gd name="connsiteY57" fmla="*/ 786778 h 797954"/>
                  <a:gd name="connsiteX58" fmla="*/ 270980 w 669133"/>
                  <a:gd name="connsiteY58" fmla="*/ 791572 h 797954"/>
                  <a:gd name="connsiteX59" fmla="*/ 248931 w 669133"/>
                  <a:gd name="connsiteY59" fmla="*/ 791813 h 797954"/>
                  <a:gd name="connsiteX60" fmla="*/ 197644 w 669133"/>
                  <a:gd name="connsiteY60" fmla="*/ 796303 h 797954"/>
                  <a:gd name="connsiteX61" fmla="*/ 192692 w 669133"/>
                  <a:gd name="connsiteY61" fmla="*/ 797954 h 797954"/>
                  <a:gd name="connsiteX62" fmla="*/ 188119 w 669133"/>
                  <a:gd name="connsiteY62" fmla="*/ 793922 h 797954"/>
                  <a:gd name="connsiteX63" fmla="*/ 176213 w 669133"/>
                  <a:gd name="connsiteY63" fmla="*/ 784397 h 797954"/>
                  <a:gd name="connsiteX64" fmla="*/ 164307 w 669133"/>
                  <a:gd name="connsiteY64" fmla="*/ 772491 h 797954"/>
                  <a:gd name="connsiteX65" fmla="*/ 154782 w 669133"/>
                  <a:gd name="connsiteY65" fmla="*/ 758203 h 797954"/>
                  <a:gd name="connsiteX66" fmla="*/ 145257 w 669133"/>
                  <a:gd name="connsiteY66" fmla="*/ 743916 h 797954"/>
                  <a:gd name="connsiteX67" fmla="*/ 142875 w 669133"/>
                  <a:gd name="connsiteY67" fmla="*/ 736772 h 797954"/>
                  <a:gd name="connsiteX68" fmla="*/ 130969 w 669133"/>
                  <a:gd name="connsiteY68" fmla="*/ 724866 h 797954"/>
                  <a:gd name="connsiteX69" fmla="*/ 128588 w 669133"/>
                  <a:gd name="connsiteY69" fmla="*/ 717722 h 797954"/>
                  <a:gd name="connsiteX70" fmla="*/ 119063 w 669133"/>
                  <a:gd name="connsiteY70" fmla="*/ 705816 h 797954"/>
                  <a:gd name="connsiteX71" fmla="*/ 107157 w 669133"/>
                  <a:gd name="connsiteY71" fmla="*/ 691528 h 797954"/>
                  <a:gd name="connsiteX72" fmla="*/ 100013 w 669133"/>
                  <a:gd name="connsiteY72" fmla="*/ 686766 h 797954"/>
                  <a:gd name="connsiteX73" fmla="*/ 97632 w 669133"/>
                  <a:gd name="connsiteY73" fmla="*/ 679622 h 797954"/>
                  <a:gd name="connsiteX74" fmla="*/ 88107 w 669133"/>
                  <a:gd name="connsiteY74" fmla="*/ 667716 h 797954"/>
                  <a:gd name="connsiteX75" fmla="*/ 83344 w 669133"/>
                  <a:gd name="connsiteY75" fmla="*/ 660572 h 797954"/>
                  <a:gd name="connsiteX76" fmla="*/ 80963 w 669133"/>
                  <a:gd name="connsiteY76" fmla="*/ 653428 h 797954"/>
                  <a:gd name="connsiteX77" fmla="*/ 73819 w 669133"/>
                  <a:gd name="connsiteY77" fmla="*/ 648666 h 797954"/>
                  <a:gd name="connsiteX78" fmla="*/ 69057 w 669133"/>
                  <a:gd name="connsiteY78" fmla="*/ 641522 h 797954"/>
                  <a:gd name="connsiteX79" fmla="*/ 59532 w 669133"/>
                  <a:gd name="connsiteY79" fmla="*/ 631997 h 797954"/>
                  <a:gd name="connsiteX80" fmla="*/ 50007 w 669133"/>
                  <a:gd name="connsiteY80" fmla="*/ 620091 h 797954"/>
                  <a:gd name="connsiteX81" fmla="*/ 40482 w 669133"/>
                  <a:gd name="connsiteY81" fmla="*/ 605803 h 797954"/>
                  <a:gd name="connsiteX82" fmla="*/ 30957 w 669133"/>
                  <a:gd name="connsiteY82" fmla="*/ 593897 h 797954"/>
                  <a:gd name="connsiteX83" fmla="*/ 11907 w 669133"/>
                  <a:gd name="connsiteY83" fmla="*/ 589135 h 797954"/>
                  <a:gd name="connsiteX84" fmla="*/ 4763 w 669133"/>
                  <a:gd name="connsiteY84" fmla="*/ 586753 h 797954"/>
                  <a:gd name="connsiteX85" fmla="*/ 2382 w 669133"/>
                  <a:gd name="connsiteY85" fmla="*/ 579610 h 797954"/>
                  <a:gd name="connsiteX86" fmla="*/ 0 w 669133"/>
                  <a:gd name="connsiteY86" fmla="*/ 562941 h 797954"/>
                  <a:gd name="connsiteX87" fmla="*/ 2382 w 669133"/>
                  <a:gd name="connsiteY87" fmla="*/ 555797 h 797954"/>
                  <a:gd name="connsiteX88" fmla="*/ 7144 w 669133"/>
                  <a:gd name="connsiteY88" fmla="*/ 539128 h 797954"/>
                  <a:gd name="connsiteX89" fmla="*/ 11907 w 669133"/>
                  <a:gd name="connsiteY89" fmla="*/ 524841 h 797954"/>
                  <a:gd name="connsiteX90" fmla="*/ 19050 w 669133"/>
                  <a:gd name="connsiteY90" fmla="*/ 510553 h 797954"/>
                  <a:gd name="connsiteX91" fmla="*/ 35719 w 669133"/>
                  <a:gd name="connsiteY91" fmla="*/ 493885 h 797954"/>
                  <a:gd name="connsiteX92" fmla="*/ 42863 w 669133"/>
                  <a:gd name="connsiteY92" fmla="*/ 489122 h 797954"/>
                  <a:gd name="connsiteX93" fmla="*/ 47625 w 669133"/>
                  <a:gd name="connsiteY93" fmla="*/ 481978 h 797954"/>
                  <a:gd name="connsiteX94" fmla="*/ 54769 w 669133"/>
                  <a:gd name="connsiteY94" fmla="*/ 477216 h 797954"/>
                  <a:gd name="connsiteX95" fmla="*/ 61913 w 669133"/>
                  <a:gd name="connsiteY95" fmla="*/ 462928 h 797954"/>
                  <a:gd name="connsiteX96" fmla="*/ 61913 w 669133"/>
                  <a:gd name="connsiteY96" fmla="*/ 415303 h 797954"/>
                  <a:gd name="connsiteX97" fmla="*/ 59532 w 669133"/>
                  <a:gd name="connsiteY97" fmla="*/ 408160 h 797954"/>
                  <a:gd name="connsiteX98" fmla="*/ 54769 w 669133"/>
                  <a:gd name="connsiteY98" fmla="*/ 346247 h 797954"/>
                  <a:gd name="connsiteX99" fmla="*/ 59532 w 669133"/>
                  <a:gd name="connsiteY99" fmla="*/ 320053 h 797954"/>
                  <a:gd name="connsiteX100" fmla="*/ 61913 w 669133"/>
                  <a:gd name="connsiteY100" fmla="*/ 312910 h 797954"/>
                  <a:gd name="connsiteX101" fmla="*/ 64294 w 669133"/>
                  <a:gd name="connsiteY101" fmla="*/ 298622 h 797954"/>
                  <a:gd name="connsiteX102" fmla="*/ 69057 w 669133"/>
                  <a:gd name="connsiteY102" fmla="*/ 281953 h 797954"/>
                  <a:gd name="connsiteX103" fmla="*/ 71438 w 669133"/>
                  <a:gd name="connsiteY103" fmla="*/ 272428 h 797954"/>
                  <a:gd name="connsiteX104" fmla="*/ 76200 w 669133"/>
                  <a:gd name="connsiteY104" fmla="*/ 246235 h 797954"/>
                  <a:gd name="connsiteX105" fmla="*/ 78582 w 669133"/>
                  <a:gd name="connsiteY105" fmla="*/ 239091 h 797954"/>
                  <a:gd name="connsiteX106" fmla="*/ 85725 w 669133"/>
                  <a:gd name="connsiteY106" fmla="*/ 205753 h 797954"/>
                  <a:gd name="connsiteX107" fmla="*/ 80963 w 669133"/>
                  <a:gd name="connsiteY107" fmla="*/ 198610 h 797954"/>
                  <a:gd name="connsiteX108" fmla="*/ 73819 w 669133"/>
                  <a:gd name="connsiteY108" fmla="*/ 170035 h 797954"/>
                  <a:gd name="connsiteX109" fmla="*/ 78582 w 669133"/>
                  <a:gd name="connsiteY109" fmla="*/ 155747 h 797954"/>
                  <a:gd name="connsiteX110" fmla="*/ 83344 w 669133"/>
                  <a:gd name="connsiteY110" fmla="*/ 148603 h 797954"/>
                  <a:gd name="connsiteX111" fmla="*/ 85725 w 669133"/>
                  <a:gd name="connsiteY111" fmla="*/ 141460 h 797954"/>
                  <a:gd name="connsiteX112" fmla="*/ 95250 w 669133"/>
                  <a:gd name="connsiteY112" fmla="*/ 127172 h 797954"/>
                  <a:gd name="connsiteX113" fmla="*/ 97632 w 669133"/>
                  <a:gd name="connsiteY113" fmla="*/ 120028 h 797954"/>
                  <a:gd name="connsiteX114" fmla="*/ 102394 w 669133"/>
                  <a:gd name="connsiteY114" fmla="*/ 112885 h 797954"/>
                  <a:gd name="connsiteX115" fmla="*/ 111919 w 669133"/>
                  <a:gd name="connsiteY115" fmla="*/ 98597 h 797954"/>
                  <a:gd name="connsiteX116" fmla="*/ 114300 w 669133"/>
                  <a:gd name="connsiteY116" fmla="*/ 91453 h 797954"/>
                  <a:gd name="connsiteX117" fmla="*/ 123825 w 669133"/>
                  <a:gd name="connsiteY117" fmla="*/ 77166 h 797954"/>
                  <a:gd name="connsiteX118" fmla="*/ 133009 w 669133"/>
                  <a:gd name="connsiteY118" fmla="*/ 70547 h 797954"/>
                  <a:gd name="connsiteX119" fmla="*/ 134875 w 669133"/>
                  <a:gd name="connsiteY119" fmla="*/ 67449 h 797954"/>
                  <a:gd name="connsiteX120" fmla="*/ 135732 w 669133"/>
                  <a:gd name="connsiteY120" fmla="*/ 70022 h 797954"/>
                  <a:gd name="connsiteX121" fmla="*/ 207169 w 669133"/>
                  <a:gd name="connsiteY121" fmla="*/ 50972 h 797954"/>
                  <a:gd name="connsiteX122" fmla="*/ 311944 w 669133"/>
                  <a:gd name="connsiteY122" fmla="*/ 98597 h 797954"/>
                  <a:gd name="connsiteX123" fmla="*/ 545307 w 669133"/>
                  <a:gd name="connsiteY123" fmla="*/ 8110 h 797954"/>
                  <a:gd name="connsiteX124" fmla="*/ 545308 w 669133"/>
                  <a:gd name="connsiteY124" fmla="*/ 8110 h 797954"/>
                  <a:gd name="connsiteX125" fmla="*/ 473870 w 669133"/>
                  <a:gd name="connsiteY125" fmla="*/ 31922 h 797954"/>
                  <a:gd name="connsiteX126" fmla="*/ 473869 w 669133"/>
                  <a:gd name="connsiteY126" fmla="*/ 31922 h 797954"/>
                  <a:gd name="connsiteX127" fmla="*/ 645650 w 669133"/>
                  <a:gd name="connsiteY127" fmla="*/ 0 h 797954"/>
                  <a:gd name="connsiteX128" fmla="*/ 645650 w 669133"/>
                  <a:gd name="connsiteY128" fmla="*/ 0 h 797954"/>
                  <a:gd name="connsiteX129" fmla="*/ 583408 w 669133"/>
                  <a:gd name="connsiteY129" fmla="*/ 27160 h 797954"/>
                  <a:gd name="connsiteX130" fmla="*/ 583408 w 669133"/>
                  <a:gd name="connsiteY130" fmla="*/ 27160 h 797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</a:cxnLst>
                <a:rect l="l" t="t" r="r" b="b"/>
                <a:pathLst>
                  <a:path w="669133" h="797954">
                    <a:moveTo>
                      <a:pt x="369094" y="22397"/>
                    </a:moveTo>
                    <a:lnTo>
                      <a:pt x="369095" y="22397"/>
                    </a:lnTo>
                    <a:lnTo>
                      <a:pt x="322039" y="85139"/>
                    </a:lnTo>
                    <a:lnTo>
                      <a:pt x="327972" y="93792"/>
                    </a:lnTo>
                    <a:cubicBezTo>
                      <a:pt x="332181" y="99804"/>
                      <a:pt x="330829" y="98097"/>
                      <a:pt x="335758" y="112885"/>
                    </a:cubicBezTo>
                    <a:cubicBezTo>
                      <a:pt x="336162" y="115713"/>
                      <a:pt x="339237" y="151440"/>
                      <a:pt x="345283" y="160510"/>
                    </a:cubicBezTo>
                    <a:cubicBezTo>
                      <a:pt x="349019" y="166114"/>
                      <a:pt x="354808" y="170035"/>
                      <a:pt x="359570" y="174797"/>
                    </a:cubicBezTo>
                    <a:cubicBezTo>
                      <a:pt x="361158" y="197022"/>
                      <a:pt x="361730" y="219343"/>
                      <a:pt x="364333" y="241472"/>
                    </a:cubicBezTo>
                    <a:cubicBezTo>
                      <a:pt x="364920" y="246458"/>
                      <a:pt x="366657" y="251372"/>
                      <a:pt x="369095" y="255760"/>
                    </a:cubicBezTo>
                    <a:cubicBezTo>
                      <a:pt x="374654" y="265767"/>
                      <a:pt x="378620" y="277985"/>
                      <a:pt x="388145" y="284335"/>
                    </a:cubicBezTo>
                    <a:lnTo>
                      <a:pt x="416720" y="303385"/>
                    </a:lnTo>
                    <a:cubicBezTo>
                      <a:pt x="428694" y="339302"/>
                      <a:pt x="412540" y="295024"/>
                      <a:pt x="431008" y="331960"/>
                    </a:cubicBezTo>
                    <a:cubicBezTo>
                      <a:pt x="433253" y="336450"/>
                      <a:pt x="432220" y="342697"/>
                      <a:pt x="435770" y="346247"/>
                    </a:cubicBezTo>
                    <a:cubicBezTo>
                      <a:pt x="443865" y="354342"/>
                      <a:pt x="464345" y="365297"/>
                      <a:pt x="464345" y="365297"/>
                    </a:cubicBezTo>
                    <a:lnTo>
                      <a:pt x="492920" y="355772"/>
                    </a:lnTo>
                    <a:lnTo>
                      <a:pt x="507208" y="351010"/>
                    </a:lnTo>
                    <a:cubicBezTo>
                      <a:pt x="511970" y="352597"/>
                      <a:pt x="517107" y="353334"/>
                      <a:pt x="521495" y="355772"/>
                    </a:cubicBezTo>
                    <a:cubicBezTo>
                      <a:pt x="531502" y="361331"/>
                      <a:pt x="539210" y="371202"/>
                      <a:pt x="550070" y="374822"/>
                    </a:cubicBezTo>
                    <a:lnTo>
                      <a:pt x="578645" y="384347"/>
                    </a:lnTo>
                    <a:cubicBezTo>
                      <a:pt x="583408" y="387522"/>
                      <a:pt x="587813" y="391312"/>
                      <a:pt x="592933" y="393872"/>
                    </a:cubicBezTo>
                    <a:cubicBezTo>
                      <a:pt x="597423" y="396117"/>
                      <a:pt x="603300" y="395499"/>
                      <a:pt x="607220" y="398635"/>
                    </a:cubicBezTo>
                    <a:cubicBezTo>
                      <a:pt x="611689" y="402211"/>
                      <a:pt x="611891" y="409889"/>
                      <a:pt x="616745" y="412922"/>
                    </a:cubicBezTo>
                    <a:cubicBezTo>
                      <a:pt x="625259" y="418243"/>
                      <a:pt x="645320" y="422447"/>
                      <a:pt x="645320" y="422447"/>
                    </a:cubicBezTo>
                    <a:cubicBezTo>
                      <a:pt x="646908" y="427210"/>
                      <a:pt x="647838" y="432245"/>
                      <a:pt x="650083" y="436735"/>
                    </a:cubicBezTo>
                    <a:cubicBezTo>
                      <a:pt x="652643" y="441854"/>
                      <a:pt x="657283" y="445792"/>
                      <a:pt x="659608" y="451022"/>
                    </a:cubicBezTo>
                    <a:cubicBezTo>
                      <a:pt x="663686" y="460197"/>
                      <a:pt x="669133" y="479597"/>
                      <a:pt x="669133" y="479597"/>
                    </a:cubicBezTo>
                    <a:cubicBezTo>
                      <a:pt x="665031" y="516512"/>
                      <a:pt x="675816" y="519119"/>
                      <a:pt x="650083" y="531985"/>
                    </a:cubicBezTo>
                    <a:cubicBezTo>
                      <a:pt x="645593" y="534230"/>
                      <a:pt x="640558" y="535160"/>
                      <a:pt x="635795" y="536747"/>
                    </a:cubicBezTo>
                    <a:cubicBezTo>
                      <a:pt x="626270" y="543097"/>
                      <a:pt x="613570" y="546272"/>
                      <a:pt x="607220" y="555797"/>
                    </a:cubicBezTo>
                    <a:cubicBezTo>
                      <a:pt x="594911" y="574262"/>
                      <a:pt x="603125" y="568275"/>
                      <a:pt x="583408" y="574847"/>
                    </a:cubicBezTo>
                    <a:cubicBezTo>
                      <a:pt x="589758" y="584372"/>
                      <a:pt x="598838" y="592562"/>
                      <a:pt x="602458" y="603422"/>
                    </a:cubicBezTo>
                    <a:lnTo>
                      <a:pt x="611983" y="631997"/>
                    </a:lnTo>
                    <a:cubicBezTo>
                      <a:pt x="608808" y="636760"/>
                      <a:pt x="603399" y="640639"/>
                      <a:pt x="602458" y="646285"/>
                    </a:cubicBezTo>
                    <a:cubicBezTo>
                      <a:pt x="601633" y="651237"/>
                      <a:pt x="605841" y="655745"/>
                      <a:pt x="607220" y="660572"/>
                    </a:cubicBezTo>
                    <a:cubicBezTo>
                      <a:pt x="609018" y="666866"/>
                      <a:pt x="610395" y="673272"/>
                      <a:pt x="611983" y="679622"/>
                    </a:cubicBezTo>
                    <a:cubicBezTo>
                      <a:pt x="610395" y="689147"/>
                      <a:pt x="609315" y="698771"/>
                      <a:pt x="607220" y="708197"/>
                    </a:cubicBezTo>
                    <a:cubicBezTo>
                      <a:pt x="606131" y="713098"/>
                      <a:pt x="601904" y="717495"/>
                      <a:pt x="602458" y="722485"/>
                    </a:cubicBezTo>
                    <a:lnTo>
                      <a:pt x="602458" y="722486"/>
                    </a:lnTo>
                    <a:lnTo>
                      <a:pt x="602457" y="722485"/>
                    </a:lnTo>
                    <a:cubicBezTo>
                      <a:pt x="596145" y="721433"/>
                      <a:pt x="589719" y="721155"/>
                      <a:pt x="583407" y="720103"/>
                    </a:cubicBezTo>
                    <a:cubicBezTo>
                      <a:pt x="580179" y="719565"/>
                      <a:pt x="577077" y="718432"/>
                      <a:pt x="573882" y="717722"/>
                    </a:cubicBezTo>
                    <a:cubicBezTo>
                      <a:pt x="562846" y="715270"/>
                      <a:pt x="562603" y="715861"/>
                      <a:pt x="552450" y="712960"/>
                    </a:cubicBezTo>
                    <a:cubicBezTo>
                      <a:pt x="528537" y="706127"/>
                      <a:pt x="565560" y="715641"/>
                      <a:pt x="535782" y="708197"/>
                    </a:cubicBezTo>
                    <a:lnTo>
                      <a:pt x="485775" y="705816"/>
                    </a:lnTo>
                    <a:cubicBezTo>
                      <a:pt x="482916" y="705935"/>
                      <a:pt x="481191" y="709298"/>
                      <a:pt x="478632" y="710578"/>
                    </a:cubicBezTo>
                    <a:cubicBezTo>
                      <a:pt x="476387" y="711701"/>
                      <a:pt x="473869" y="712166"/>
                      <a:pt x="471488" y="712960"/>
                    </a:cubicBezTo>
                    <a:cubicBezTo>
                      <a:pt x="468052" y="713246"/>
                      <a:pt x="442461" y="713833"/>
                      <a:pt x="433388" y="717722"/>
                    </a:cubicBezTo>
                    <a:cubicBezTo>
                      <a:pt x="430757" y="718849"/>
                      <a:pt x="428625" y="720897"/>
                      <a:pt x="426244" y="722485"/>
                    </a:cubicBezTo>
                    <a:cubicBezTo>
                      <a:pt x="426244" y="722485"/>
                      <a:pt x="413345" y="725010"/>
                      <a:pt x="407194" y="727247"/>
                    </a:cubicBezTo>
                    <a:cubicBezTo>
                      <a:pt x="404504" y="728225"/>
                      <a:pt x="402431" y="730422"/>
                      <a:pt x="400050" y="732010"/>
                    </a:cubicBezTo>
                    <a:cubicBezTo>
                      <a:pt x="389539" y="735514"/>
                      <a:pt x="395152" y="733269"/>
                      <a:pt x="383382" y="739153"/>
                    </a:cubicBezTo>
                    <a:cubicBezTo>
                      <a:pt x="378892" y="741398"/>
                      <a:pt x="373755" y="742052"/>
                      <a:pt x="369094" y="743916"/>
                    </a:cubicBezTo>
                    <a:cubicBezTo>
                      <a:pt x="361538" y="746938"/>
                      <a:pt x="358871" y="749143"/>
                      <a:pt x="352425" y="753441"/>
                    </a:cubicBezTo>
                    <a:cubicBezTo>
                      <a:pt x="338518" y="758077"/>
                      <a:pt x="351291" y="752195"/>
                      <a:pt x="340519" y="762966"/>
                    </a:cubicBezTo>
                    <a:cubicBezTo>
                      <a:pt x="335904" y="767580"/>
                      <a:pt x="332040" y="768173"/>
                      <a:pt x="326232" y="770110"/>
                    </a:cubicBezTo>
                    <a:cubicBezTo>
                      <a:pt x="326232" y="770110"/>
                      <a:pt x="303967" y="773027"/>
                      <a:pt x="292894" y="774872"/>
                    </a:cubicBezTo>
                    <a:cubicBezTo>
                      <a:pt x="292351" y="774963"/>
                      <a:pt x="277717" y="778442"/>
                      <a:pt x="276225" y="779635"/>
                    </a:cubicBezTo>
                    <a:cubicBezTo>
                      <a:pt x="273990" y="781423"/>
                      <a:pt x="272024" y="783972"/>
                      <a:pt x="271463" y="786778"/>
                    </a:cubicBezTo>
                    <a:lnTo>
                      <a:pt x="270980" y="791572"/>
                    </a:lnTo>
                    <a:lnTo>
                      <a:pt x="248931" y="791813"/>
                    </a:lnTo>
                    <a:cubicBezTo>
                      <a:pt x="228162" y="791567"/>
                      <a:pt x="217633" y="790592"/>
                      <a:pt x="197644" y="796303"/>
                    </a:cubicBezTo>
                    <a:lnTo>
                      <a:pt x="192692" y="797954"/>
                    </a:lnTo>
                    <a:lnTo>
                      <a:pt x="188119" y="793922"/>
                    </a:lnTo>
                    <a:cubicBezTo>
                      <a:pt x="174317" y="784721"/>
                      <a:pt x="186863" y="800374"/>
                      <a:pt x="176213" y="784397"/>
                    </a:cubicBezTo>
                    <a:cubicBezTo>
                      <a:pt x="163116" y="775667"/>
                      <a:pt x="174228" y="784397"/>
                      <a:pt x="164307" y="772491"/>
                    </a:cubicBezTo>
                    <a:cubicBezTo>
                      <a:pt x="154397" y="760598"/>
                      <a:pt x="158967" y="770758"/>
                      <a:pt x="154782" y="758203"/>
                    </a:cubicBezTo>
                    <a:cubicBezTo>
                      <a:pt x="154782" y="758203"/>
                      <a:pt x="148037" y="748919"/>
                      <a:pt x="145257" y="743916"/>
                    </a:cubicBezTo>
                    <a:cubicBezTo>
                      <a:pt x="144038" y="741722"/>
                      <a:pt x="143669" y="739153"/>
                      <a:pt x="142875" y="736772"/>
                    </a:cubicBezTo>
                    <a:cubicBezTo>
                      <a:pt x="135732" y="732010"/>
                      <a:pt x="134938" y="732803"/>
                      <a:pt x="130969" y="724866"/>
                    </a:cubicBezTo>
                    <a:cubicBezTo>
                      <a:pt x="129846" y="722621"/>
                      <a:pt x="130156" y="719682"/>
                      <a:pt x="128588" y="717722"/>
                    </a:cubicBezTo>
                    <a:cubicBezTo>
                      <a:pt x="116278" y="702335"/>
                      <a:pt x="125048" y="723773"/>
                      <a:pt x="119063" y="705816"/>
                    </a:cubicBezTo>
                    <a:cubicBezTo>
                      <a:pt x="114382" y="698794"/>
                      <a:pt x="114030" y="697255"/>
                      <a:pt x="107157" y="691528"/>
                    </a:cubicBezTo>
                    <a:cubicBezTo>
                      <a:pt x="104958" y="689696"/>
                      <a:pt x="101801" y="689001"/>
                      <a:pt x="100013" y="686766"/>
                    </a:cubicBezTo>
                    <a:cubicBezTo>
                      <a:pt x="98445" y="684806"/>
                      <a:pt x="99200" y="681582"/>
                      <a:pt x="97632" y="679622"/>
                    </a:cubicBezTo>
                    <a:cubicBezTo>
                      <a:pt x="85322" y="664235"/>
                      <a:pt x="94092" y="685673"/>
                      <a:pt x="88107" y="667716"/>
                    </a:cubicBezTo>
                    <a:cubicBezTo>
                      <a:pt x="86519" y="665335"/>
                      <a:pt x="84624" y="663132"/>
                      <a:pt x="83344" y="660572"/>
                    </a:cubicBezTo>
                    <a:cubicBezTo>
                      <a:pt x="82221" y="658327"/>
                      <a:pt x="82531" y="655388"/>
                      <a:pt x="80963" y="653428"/>
                    </a:cubicBezTo>
                    <a:cubicBezTo>
                      <a:pt x="79175" y="651193"/>
                      <a:pt x="75843" y="650690"/>
                      <a:pt x="73819" y="648666"/>
                    </a:cubicBezTo>
                    <a:cubicBezTo>
                      <a:pt x="71795" y="646642"/>
                      <a:pt x="70644" y="643903"/>
                      <a:pt x="69057" y="641522"/>
                    </a:cubicBezTo>
                    <a:cubicBezTo>
                      <a:pt x="53470" y="636327"/>
                      <a:pt x="68769" y="643543"/>
                      <a:pt x="59532" y="631997"/>
                    </a:cubicBezTo>
                    <a:cubicBezTo>
                      <a:pt x="47222" y="616610"/>
                      <a:pt x="55992" y="638048"/>
                      <a:pt x="50007" y="620091"/>
                    </a:cubicBezTo>
                    <a:cubicBezTo>
                      <a:pt x="50007" y="620091"/>
                      <a:pt x="44251" y="610111"/>
                      <a:pt x="40482" y="605803"/>
                    </a:cubicBezTo>
                    <a:cubicBezTo>
                      <a:pt x="28882" y="592546"/>
                      <a:pt x="36319" y="609986"/>
                      <a:pt x="30957" y="593897"/>
                    </a:cubicBezTo>
                    <a:lnTo>
                      <a:pt x="11907" y="589135"/>
                    </a:lnTo>
                    <a:cubicBezTo>
                      <a:pt x="9472" y="588526"/>
                      <a:pt x="6538" y="588528"/>
                      <a:pt x="4763" y="586753"/>
                    </a:cubicBezTo>
                    <a:cubicBezTo>
                      <a:pt x="2988" y="584978"/>
                      <a:pt x="2874" y="582071"/>
                      <a:pt x="2382" y="579610"/>
                    </a:cubicBezTo>
                    <a:cubicBezTo>
                      <a:pt x="1281" y="574106"/>
                      <a:pt x="794" y="568497"/>
                      <a:pt x="0" y="562941"/>
                    </a:cubicBezTo>
                    <a:cubicBezTo>
                      <a:pt x="794" y="560560"/>
                      <a:pt x="1692" y="558211"/>
                      <a:pt x="2382" y="555797"/>
                    </a:cubicBezTo>
                    <a:cubicBezTo>
                      <a:pt x="8362" y="534869"/>
                      <a:pt x="1435" y="556255"/>
                      <a:pt x="7144" y="539128"/>
                    </a:cubicBezTo>
                    <a:cubicBezTo>
                      <a:pt x="8732" y="534366"/>
                      <a:pt x="9868" y="529428"/>
                      <a:pt x="11907" y="524841"/>
                    </a:cubicBezTo>
                    <a:cubicBezTo>
                      <a:pt x="24210" y="497160"/>
                      <a:pt x="10371" y="536593"/>
                      <a:pt x="19050" y="510553"/>
                    </a:cubicBezTo>
                    <a:cubicBezTo>
                      <a:pt x="33736" y="505658"/>
                      <a:pt x="19986" y="511866"/>
                      <a:pt x="35719" y="493885"/>
                    </a:cubicBezTo>
                    <a:cubicBezTo>
                      <a:pt x="37604" y="491731"/>
                      <a:pt x="40839" y="491146"/>
                      <a:pt x="42863" y="489122"/>
                    </a:cubicBezTo>
                    <a:cubicBezTo>
                      <a:pt x="44887" y="487098"/>
                      <a:pt x="46038" y="484359"/>
                      <a:pt x="47625" y="481978"/>
                    </a:cubicBezTo>
                    <a:cubicBezTo>
                      <a:pt x="50006" y="480391"/>
                      <a:pt x="52745" y="479240"/>
                      <a:pt x="54769" y="477216"/>
                    </a:cubicBezTo>
                    <a:cubicBezTo>
                      <a:pt x="57767" y="474219"/>
                      <a:pt x="61396" y="467319"/>
                      <a:pt x="61913" y="462928"/>
                    </a:cubicBezTo>
                    <a:cubicBezTo>
                      <a:pt x="65672" y="430977"/>
                      <a:pt x="65677" y="437892"/>
                      <a:pt x="61913" y="415303"/>
                    </a:cubicBezTo>
                    <a:cubicBezTo>
                      <a:pt x="61119" y="412922"/>
                      <a:pt x="60024" y="410621"/>
                      <a:pt x="59532" y="408160"/>
                    </a:cubicBezTo>
                    <a:cubicBezTo>
                      <a:pt x="55658" y="388795"/>
                      <a:pt x="55710" y="364124"/>
                      <a:pt x="54769" y="346247"/>
                    </a:cubicBezTo>
                    <a:cubicBezTo>
                      <a:pt x="55832" y="339866"/>
                      <a:pt x="57865" y="326719"/>
                      <a:pt x="59532" y="320053"/>
                    </a:cubicBezTo>
                    <a:cubicBezTo>
                      <a:pt x="60141" y="317618"/>
                      <a:pt x="61369" y="315360"/>
                      <a:pt x="61913" y="312910"/>
                    </a:cubicBezTo>
                    <a:cubicBezTo>
                      <a:pt x="62960" y="308197"/>
                      <a:pt x="63347" y="303357"/>
                      <a:pt x="64294" y="298622"/>
                    </a:cubicBezTo>
                    <a:cubicBezTo>
                      <a:pt x="66777" y="286205"/>
                      <a:pt x="66028" y="292552"/>
                      <a:pt x="69057" y="281953"/>
                    </a:cubicBezTo>
                    <a:cubicBezTo>
                      <a:pt x="69956" y="278806"/>
                      <a:pt x="70728" y="275623"/>
                      <a:pt x="71438" y="272428"/>
                    </a:cubicBezTo>
                    <a:cubicBezTo>
                      <a:pt x="73657" y="262444"/>
                      <a:pt x="74477" y="256574"/>
                      <a:pt x="76200" y="246235"/>
                    </a:cubicBezTo>
                    <a:lnTo>
                      <a:pt x="78582" y="239091"/>
                    </a:lnTo>
                    <a:cubicBezTo>
                      <a:pt x="85367" y="218736"/>
                      <a:pt x="82722" y="229779"/>
                      <a:pt x="85725" y="205753"/>
                    </a:cubicBezTo>
                    <a:lnTo>
                      <a:pt x="80963" y="198610"/>
                    </a:lnTo>
                    <a:cubicBezTo>
                      <a:pt x="76769" y="192319"/>
                      <a:pt x="75009" y="177178"/>
                      <a:pt x="73819" y="170035"/>
                    </a:cubicBezTo>
                    <a:cubicBezTo>
                      <a:pt x="73819" y="170035"/>
                      <a:pt x="76543" y="160335"/>
                      <a:pt x="78582" y="155747"/>
                    </a:cubicBezTo>
                    <a:cubicBezTo>
                      <a:pt x="79744" y="153132"/>
                      <a:pt x="82064" y="151163"/>
                      <a:pt x="83344" y="148603"/>
                    </a:cubicBezTo>
                    <a:cubicBezTo>
                      <a:pt x="84466" y="146358"/>
                      <a:pt x="84931" y="143841"/>
                      <a:pt x="85725" y="141460"/>
                    </a:cubicBezTo>
                    <a:cubicBezTo>
                      <a:pt x="85725" y="141460"/>
                      <a:pt x="92470" y="132176"/>
                      <a:pt x="95250" y="127172"/>
                    </a:cubicBezTo>
                    <a:cubicBezTo>
                      <a:pt x="96469" y="124978"/>
                      <a:pt x="96838" y="122409"/>
                      <a:pt x="97632" y="120028"/>
                    </a:cubicBezTo>
                    <a:cubicBezTo>
                      <a:pt x="98537" y="117313"/>
                      <a:pt x="100807" y="115266"/>
                      <a:pt x="102394" y="112885"/>
                    </a:cubicBezTo>
                    <a:cubicBezTo>
                      <a:pt x="105569" y="108122"/>
                      <a:pt x="109139" y="103601"/>
                      <a:pt x="111919" y="98597"/>
                    </a:cubicBezTo>
                    <a:cubicBezTo>
                      <a:pt x="113138" y="96403"/>
                      <a:pt x="112908" y="93542"/>
                      <a:pt x="114300" y="91453"/>
                    </a:cubicBezTo>
                    <a:cubicBezTo>
                      <a:pt x="126192" y="73616"/>
                      <a:pt x="118163" y="94153"/>
                      <a:pt x="123825" y="77166"/>
                    </a:cubicBezTo>
                    <a:cubicBezTo>
                      <a:pt x="129043" y="73688"/>
                      <a:pt x="131168" y="72602"/>
                      <a:pt x="133009" y="70547"/>
                    </a:cubicBezTo>
                    <a:lnTo>
                      <a:pt x="134875" y="67449"/>
                    </a:lnTo>
                    <a:lnTo>
                      <a:pt x="135732" y="70022"/>
                    </a:lnTo>
                    <a:lnTo>
                      <a:pt x="207169" y="50972"/>
                    </a:lnTo>
                    <a:lnTo>
                      <a:pt x="311944" y="98597"/>
                    </a:lnTo>
                    <a:close/>
                    <a:moveTo>
                      <a:pt x="545307" y="8110"/>
                    </a:moveTo>
                    <a:lnTo>
                      <a:pt x="545308" y="8110"/>
                    </a:lnTo>
                    <a:lnTo>
                      <a:pt x="473870" y="31922"/>
                    </a:lnTo>
                    <a:lnTo>
                      <a:pt x="473869" y="31922"/>
                    </a:lnTo>
                    <a:close/>
                    <a:moveTo>
                      <a:pt x="645650" y="0"/>
                    </a:moveTo>
                    <a:lnTo>
                      <a:pt x="645650" y="0"/>
                    </a:lnTo>
                    <a:lnTo>
                      <a:pt x="583408" y="27160"/>
                    </a:lnTo>
                    <a:lnTo>
                      <a:pt x="583408" y="2716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="" xmlns:a16="http://schemas.microsoft.com/office/drawing/2014/main" id="{08F8C910-4D68-4344-9572-02E94AE40273}"/>
                  </a:ext>
                </a:extLst>
              </p:cNvPr>
              <p:cNvSpPr/>
              <p:nvPr/>
            </p:nvSpPr>
            <p:spPr bwMode="auto">
              <a:xfrm>
                <a:off x="6432295" y="1733690"/>
                <a:ext cx="352353" cy="610002"/>
              </a:xfrm>
              <a:custGeom>
                <a:avLst/>
                <a:gdLst>
                  <a:gd name="connsiteX0" fmla="*/ 128587 w 865918"/>
                  <a:gd name="connsiteY0" fmla="*/ 0 h 1499099"/>
                  <a:gd name="connsiteX1" fmla="*/ 295275 w 865918"/>
                  <a:gd name="connsiteY1" fmla="*/ 0 h 1499099"/>
                  <a:gd name="connsiteX2" fmla="*/ 295275 w 865918"/>
                  <a:gd name="connsiteY2" fmla="*/ 28575 h 1499099"/>
                  <a:gd name="connsiteX3" fmla="*/ 271462 w 865918"/>
                  <a:gd name="connsiteY3" fmla="*/ 76200 h 1499099"/>
                  <a:gd name="connsiteX4" fmla="*/ 290512 w 865918"/>
                  <a:gd name="connsiteY4" fmla="*/ 123825 h 1499099"/>
                  <a:gd name="connsiteX5" fmla="*/ 290512 w 865918"/>
                  <a:gd name="connsiteY5" fmla="*/ 161925 h 1499099"/>
                  <a:gd name="connsiteX6" fmla="*/ 261937 w 865918"/>
                  <a:gd name="connsiteY6" fmla="*/ 204787 h 1499099"/>
                  <a:gd name="connsiteX7" fmla="*/ 309562 w 865918"/>
                  <a:gd name="connsiteY7" fmla="*/ 247650 h 1499099"/>
                  <a:gd name="connsiteX8" fmla="*/ 304800 w 865918"/>
                  <a:gd name="connsiteY8" fmla="*/ 261937 h 1499099"/>
                  <a:gd name="connsiteX9" fmla="*/ 381000 w 865918"/>
                  <a:gd name="connsiteY9" fmla="*/ 319087 h 1499099"/>
                  <a:gd name="connsiteX10" fmla="*/ 400050 w 865918"/>
                  <a:gd name="connsiteY10" fmla="*/ 376237 h 1499099"/>
                  <a:gd name="connsiteX11" fmla="*/ 542925 w 865918"/>
                  <a:gd name="connsiteY11" fmla="*/ 423862 h 1499099"/>
                  <a:gd name="connsiteX12" fmla="*/ 609600 w 865918"/>
                  <a:gd name="connsiteY12" fmla="*/ 509587 h 1499099"/>
                  <a:gd name="connsiteX13" fmla="*/ 685800 w 865918"/>
                  <a:gd name="connsiteY13" fmla="*/ 576262 h 1499099"/>
                  <a:gd name="connsiteX14" fmla="*/ 757237 w 865918"/>
                  <a:gd name="connsiteY14" fmla="*/ 714375 h 1499099"/>
                  <a:gd name="connsiteX15" fmla="*/ 828675 w 865918"/>
                  <a:gd name="connsiteY15" fmla="*/ 747712 h 1499099"/>
                  <a:gd name="connsiteX16" fmla="*/ 814387 w 865918"/>
                  <a:gd name="connsiteY16" fmla="*/ 828675 h 1499099"/>
                  <a:gd name="connsiteX17" fmla="*/ 865918 w 865918"/>
                  <a:gd name="connsiteY17" fmla="*/ 983265 h 1499099"/>
                  <a:gd name="connsiteX18" fmla="*/ 864052 w 865918"/>
                  <a:gd name="connsiteY18" fmla="*/ 986362 h 1499099"/>
                  <a:gd name="connsiteX19" fmla="*/ 854868 w 865918"/>
                  <a:gd name="connsiteY19" fmla="*/ 992981 h 1499099"/>
                  <a:gd name="connsiteX20" fmla="*/ 845343 w 865918"/>
                  <a:gd name="connsiteY20" fmla="*/ 1007268 h 1499099"/>
                  <a:gd name="connsiteX21" fmla="*/ 842962 w 865918"/>
                  <a:gd name="connsiteY21" fmla="*/ 1014412 h 1499099"/>
                  <a:gd name="connsiteX22" fmla="*/ 833437 w 865918"/>
                  <a:gd name="connsiteY22" fmla="*/ 1028700 h 1499099"/>
                  <a:gd name="connsiteX23" fmla="*/ 828675 w 865918"/>
                  <a:gd name="connsiteY23" fmla="*/ 1035843 h 1499099"/>
                  <a:gd name="connsiteX24" fmla="*/ 826293 w 865918"/>
                  <a:gd name="connsiteY24" fmla="*/ 1042987 h 1499099"/>
                  <a:gd name="connsiteX25" fmla="*/ 816768 w 865918"/>
                  <a:gd name="connsiteY25" fmla="*/ 1057275 h 1499099"/>
                  <a:gd name="connsiteX26" fmla="*/ 814387 w 865918"/>
                  <a:gd name="connsiteY26" fmla="*/ 1064418 h 1499099"/>
                  <a:gd name="connsiteX27" fmla="*/ 809625 w 865918"/>
                  <a:gd name="connsiteY27" fmla="*/ 1071562 h 1499099"/>
                  <a:gd name="connsiteX28" fmla="*/ 804862 w 865918"/>
                  <a:gd name="connsiteY28" fmla="*/ 1085850 h 1499099"/>
                  <a:gd name="connsiteX29" fmla="*/ 812006 w 865918"/>
                  <a:gd name="connsiteY29" fmla="*/ 1114425 h 1499099"/>
                  <a:gd name="connsiteX30" fmla="*/ 816768 w 865918"/>
                  <a:gd name="connsiteY30" fmla="*/ 1121568 h 1499099"/>
                  <a:gd name="connsiteX31" fmla="*/ 809625 w 865918"/>
                  <a:gd name="connsiteY31" fmla="*/ 1154906 h 1499099"/>
                  <a:gd name="connsiteX32" fmla="*/ 807243 w 865918"/>
                  <a:gd name="connsiteY32" fmla="*/ 1162050 h 1499099"/>
                  <a:gd name="connsiteX33" fmla="*/ 802481 w 865918"/>
                  <a:gd name="connsiteY33" fmla="*/ 1188243 h 1499099"/>
                  <a:gd name="connsiteX34" fmla="*/ 800100 w 865918"/>
                  <a:gd name="connsiteY34" fmla="*/ 1197768 h 1499099"/>
                  <a:gd name="connsiteX35" fmla="*/ 795337 w 865918"/>
                  <a:gd name="connsiteY35" fmla="*/ 1214437 h 1499099"/>
                  <a:gd name="connsiteX36" fmla="*/ 792956 w 865918"/>
                  <a:gd name="connsiteY36" fmla="*/ 1228725 h 1499099"/>
                  <a:gd name="connsiteX37" fmla="*/ 790575 w 865918"/>
                  <a:gd name="connsiteY37" fmla="*/ 1235868 h 1499099"/>
                  <a:gd name="connsiteX38" fmla="*/ 785812 w 865918"/>
                  <a:gd name="connsiteY38" fmla="*/ 1262062 h 1499099"/>
                  <a:gd name="connsiteX39" fmla="*/ 790575 w 865918"/>
                  <a:gd name="connsiteY39" fmla="*/ 1323975 h 1499099"/>
                  <a:gd name="connsiteX40" fmla="*/ 792956 w 865918"/>
                  <a:gd name="connsiteY40" fmla="*/ 1331118 h 1499099"/>
                  <a:gd name="connsiteX41" fmla="*/ 792956 w 865918"/>
                  <a:gd name="connsiteY41" fmla="*/ 1378743 h 1499099"/>
                  <a:gd name="connsiteX42" fmla="*/ 785812 w 865918"/>
                  <a:gd name="connsiteY42" fmla="*/ 1393031 h 1499099"/>
                  <a:gd name="connsiteX43" fmla="*/ 778668 w 865918"/>
                  <a:gd name="connsiteY43" fmla="*/ 1397793 h 1499099"/>
                  <a:gd name="connsiteX44" fmla="*/ 773906 w 865918"/>
                  <a:gd name="connsiteY44" fmla="*/ 1404937 h 1499099"/>
                  <a:gd name="connsiteX45" fmla="*/ 766762 w 865918"/>
                  <a:gd name="connsiteY45" fmla="*/ 1409700 h 1499099"/>
                  <a:gd name="connsiteX46" fmla="*/ 750093 w 865918"/>
                  <a:gd name="connsiteY46" fmla="*/ 1426368 h 1499099"/>
                  <a:gd name="connsiteX47" fmla="*/ 742950 w 865918"/>
                  <a:gd name="connsiteY47" fmla="*/ 1440656 h 1499099"/>
                  <a:gd name="connsiteX48" fmla="*/ 738187 w 865918"/>
                  <a:gd name="connsiteY48" fmla="*/ 1454943 h 1499099"/>
                  <a:gd name="connsiteX49" fmla="*/ 733425 w 865918"/>
                  <a:gd name="connsiteY49" fmla="*/ 1471612 h 1499099"/>
                  <a:gd name="connsiteX50" fmla="*/ 731043 w 865918"/>
                  <a:gd name="connsiteY50" fmla="*/ 1478756 h 1499099"/>
                  <a:gd name="connsiteX51" fmla="*/ 733425 w 865918"/>
                  <a:gd name="connsiteY51" fmla="*/ 1495425 h 1499099"/>
                  <a:gd name="connsiteX52" fmla="*/ 734650 w 865918"/>
                  <a:gd name="connsiteY52" fmla="*/ 1499099 h 1499099"/>
                  <a:gd name="connsiteX53" fmla="*/ 690562 w 865918"/>
                  <a:gd name="connsiteY53" fmla="*/ 1495425 h 1499099"/>
                  <a:gd name="connsiteX54" fmla="*/ 500062 w 865918"/>
                  <a:gd name="connsiteY54" fmla="*/ 1433512 h 1499099"/>
                  <a:gd name="connsiteX55" fmla="*/ 428625 w 865918"/>
                  <a:gd name="connsiteY55" fmla="*/ 1485900 h 1499099"/>
                  <a:gd name="connsiteX56" fmla="*/ 319087 w 865918"/>
                  <a:gd name="connsiteY56" fmla="*/ 1490662 h 1499099"/>
                  <a:gd name="connsiteX57" fmla="*/ 290512 w 865918"/>
                  <a:gd name="connsiteY57" fmla="*/ 1462087 h 1499099"/>
                  <a:gd name="connsiteX58" fmla="*/ 228600 w 865918"/>
                  <a:gd name="connsiteY58" fmla="*/ 1485900 h 1499099"/>
                  <a:gd name="connsiteX59" fmla="*/ 219075 w 865918"/>
                  <a:gd name="connsiteY59" fmla="*/ 1462087 h 1499099"/>
                  <a:gd name="connsiteX60" fmla="*/ 200025 w 865918"/>
                  <a:gd name="connsiteY60" fmla="*/ 1419225 h 1499099"/>
                  <a:gd name="connsiteX61" fmla="*/ 190500 w 865918"/>
                  <a:gd name="connsiteY61" fmla="*/ 1404937 h 1499099"/>
                  <a:gd name="connsiteX62" fmla="*/ 171450 w 865918"/>
                  <a:gd name="connsiteY62" fmla="*/ 1376362 h 1499099"/>
                  <a:gd name="connsiteX63" fmla="*/ 171450 w 865918"/>
                  <a:gd name="connsiteY63" fmla="*/ 1290637 h 1499099"/>
                  <a:gd name="connsiteX64" fmla="*/ 176212 w 865918"/>
                  <a:gd name="connsiteY64" fmla="*/ 1252537 h 1499099"/>
                  <a:gd name="connsiteX65" fmla="*/ 166687 w 865918"/>
                  <a:gd name="connsiteY65" fmla="*/ 1223962 h 1499099"/>
                  <a:gd name="connsiteX66" fmla="*/ 152400 w 865918"/>
                  <a:gd name="connsiteY66" fmla="*/ 1219200 h 1499099"/>
                  <a:gd name="connsiteX67" fmla="*/ 138112 w 865918"/>
                  <a:gd name="connsiteY67" fmla="*/ 1204912 h 1499099"/>
                  <a:gd name="connsiteX68" fmla="*/ 109537 w 865918"/>
                  <a:gd name="connsiteY68" fmla="*/ 1195387 h 1499099"/>
                  <a:gd name="connsiteX69" fmla="*/ 95250 w 865918"/>
                  <a:gd name="connsiteY69" fmla="*/ 1185862 h 1499099"/>
                  <a:gd name="connsiteX70" fmla="*/ 90487 w 865918"/>
                  <a:gd name="connsiteY70" fmla="*/ 1162050 h 1499099"/>
                  <a:gd name="connsiteX71" fmla="*/ 85725 w 865918"/>
                  <a:gd name="connsiteY71" fmla="*/ 1114425 h 1499099"/>
                  <a:gd name="connsiteX72" fmla="*/ 80962 w 865918"/>
                  <a:gd name="connsiteY72" fmla="*/ 1100137 h 1499099"/>
                  <a:gd name="connsiteX73" fmla="*/ 76200 w 865918"/>
                  <a:gd name="connsiteY73" fmla="*/ 1085850 h 1499099"/>
                  <a:gd name="connsiteX74" fmla="*/ 66675 w 865918"/>
                  <a:gd name="connsiteY74" fmla="*/ 1057275 h 1499099"/>
                  <a:gd name="connsiteX75" fmla="*/ 57150 w 865918"/>
                  <a:gd name="connsiteY75" fmla="*/ 1028700 h 1499099"/>
                  <a:gd name="connsiteX76" fmla="*/ 52387 w 865918"/>
                  <a:gd name="connsiteY76" fmla="*/ 1009650 h 1499099"/>
                  <a:gd name="connsiteX77" fmla="*/ 42862 w 865918"/>
                  <a:gd name="connsiteY77" fmla="*/ 995362 h 1499099"/>
                  <a:gd name="connsiteX78" fmla="*/ 38100 w 865918"/>
                  <a:gd name="connsiteY78" fmla="*/ 981075 h 1499099"/>
                  <a:gd name="connsiteX79" fmla="*/ 33337 w 865918"/>
                  <a:gd name="connsiteY79" fmla="*/ 966787 h 1499099"/>
                  <a:gd name="connsiteX80" fmla="*/ 19050 w 865918"/>
                  <a:gd name="connsiteY80" fmla="*/ 909637 h 1499099"/>
                  <a:gd name="connsiteX81" fmla="*/ 14287 w 865918"/>
                  <a:gd name="connsiteY81" fmla="*/ 895350 h 1499099"/>
                  <a:gd name="connsiteX82" fmla="*/ 0 w 865918"/>
                  <a:gd name="connsiteY82" fmla="*/ 857250 h 1499099"/>
                  <a:gd name="connsiteX83" fmla="*/ 4762 w 865918"/>
                  <a:gd name="connsiteY83" fmla="*/ 842962 h 1499099"/>
                  <a:gd name="connsiteX84" fmla="*/ 19050 w 865918"/>
                  <a:gd name="connsiteY84" fmla="*/ 814387 h 1499099"/>
                  <a:gd name="connsiteX85" fmla="*/ 28575 w 865918"/>
                  <a:gd name="connsiteY85" fmla="*/ 800100 h 1499099"/>
                  <a:gd name="connsiteX86" fmla="*/ 33337 w 865918"/>
                  <a:gd name="connsiteY86" fmla="*/ 785812 h 1499099"/>
                  <a:gd name="connsiteX87" fmla="*/ 42862 w 865918"/>
                  <a:gd name="connsiteY87" fmla="*/ 766762 h 1499099"/>
                  <a:gd name="connsiteX88" fmla="*/ 52387 w 865918"/>
                  <a:gd name="connsiteY88" fmla="*/ 709612 h 1499099"/>
                  <a:gd name="connsiteX89" fmla="*/ 57150 w 865918"/>
                  <a:gd name="connsiteY89" fmla="*/ 695325 h 1499099"/>
                  <a:gd name="connsiteX90" fmla="*/ 66675 w 865918"/>
                  <a:gd name="connsiteY90" fmla="*/ 547687 h 1499099"/>
                  <a:gd name="connsiteX91" fmla="*/ 85725 w 865918"/>
                  <a:gd name="connsiteY91" fmla="*/ 519112 h 1499099"/>
                  <a:gd name="connsiteX92" fmla="*/ 100012 w 865918"/>
                  <a:gd name="connsiteY92" fmla="*/ 509587 h 1499099"/>
                  <a:gd name="connsiteX93" fmla="*/ 114300 w 865918"/>
                  <a:gd name="connsiteY93" fmla="*/ 504825 h 1499099"/>
                  <a:gd name="connsiteX94" fmla="*/ 119062 w 865918"/>
                  <a:gd name="connsiteY94" fmla="*/ 323850 h 1499099"/>
                  <a:gd name="connsiteX95" fmla="*/ 123825 w 865918"/>
                  <a:gd name="connsiteY95" fmla="*/ 285750 h 1499099"/>
                  <a:gd name="connsiteX96" fmla="*/ 128587 w 865918"/>
                  <a:gd name="connsiteY96" fmla="*/ 261937 h 1499099"/>
                  <a:gd name="connsiteX97" fmla="*/ 128587 w 865918"/>
                  <a:gd name="connsiteY97" fmla="*/ 0 h 1499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</a:cxnLst>
                <a:rect l="l" t="t" r="r" b="b"/>
                <a:pathLst>
                  <a:path w="865918" h="1499099">
                    <a:moveTo>
                      <a:pt x="128587" y="0"/>
                    </a:moveTo>
                    <a:lnTo>
                      <a:pt x="295275" y="0"/>
                    </a:lnTo>
                    <a:lnTo>
                      <a:pt x="295275" y="28575"/>
                    </a:lnTo>
                    <a:lnTo>
                      <a:pt x="271462" y="76200"/>
                    </a:lnTo>
                    <a:lnTo>
                      <a:pt x="290512" y="123825"/>
                    </a:lnTo>
                    <a:lnTo>
                      <a:pt x="290512" y="161925"/>
                    </a:lnTo>
                    <a:lnTo>
                      <a:pt x="261937" y="204787"/>
                    </a:lnTo>
                    <a:lnTo>
                      <a:pt x="309562" y="247650"/>
                    </a:lnTo>
                    <a:lnTo>
                      <a:pt x="304800" y="261937"/>
                    </a:lnTo>
                    <a:lnTo>
                      <a:pt x="381000" y="319087"/>
                    </a:lnTo>
                    <a:lnTo>
                      <a:pt x="400050" y="376237"/>
                    </a:lnTo>
                    <a:lnTo>
                      <a:pt x="542925" y="423862"/>
                    </a:lnTo>
                    <a:lnTo>
                      <a:pt x="609600" y="509587"/>
                    </a:lnTo>
                    <a:lnTo>
                      <a:pt x="685800" y="576262"/>
                    </a:lnTo>
                    <a:lnTo>
                      <a:pt x="757237" y="714375"/>
                    </a:lnTo>
                    <a:lnTo>
                      <a:pt x="828675" y="747712"/>
                    </a:lnTo>
                    <a:lnTo>
                      <a:pt x="814387" y="828675"/>
                    </a:lnTo>
                    <a:lnTo>
                      <a:pt x="865918" y="983265"/>
                    </a:lnTo>
                    <a:lnTo>
                      <a:pt x="864052" y="986362"/>
                    </a:lnTo>
                    <a:cubicBezTo>
                      <a:pt x="862211" y="988417"/>
                      <a:pt x="860086" y="989503"/>
                      <a:pt x="854868" y="992981"/>
                    </a:cubicBezTo>
                    <a:cubicBezTo>
                      <a:pt x="849206" y="1009968"/>
                      <a:pt x="857235" y="989431"/>
                      <a:pt x="845343" y="1007268"/>
                    </a:cubicBezTo>
                    <a:cubicBezTo>
                      <a:pt x="843951" y="1009357"/>
                      <a:pt x="844181" y="1012218"/>
                      <a:pt x="842962" y="1014412"/>
                    </a:cubicBezTo>
                    <a:cubicBezTo>
                      <a:pt x="840182" y="1019416"/>
                      <a:pt x="836612" y="1023937"/>
                      <a:pt x="833437" y="1028700"/>
                    </a:cubicBezTo>
                    <a:cubicBezTo>
                      <a:pt x="831850" y="1031081"/>
                      <a:pt x="829580" y="1033128"/>
                      <a:pt x="828675" y="1035843"/>
                    </a:cubicBezTo>
                    <a:cubicBezTo>
                      <a:pt x="827881" y="1038224"/>
                      <a:pt x="827512" y="1040793"/>
                      <a:pt x="826293" y="1042987"/>
                    </a:cubicBezTo>
                    <a:cubicBezTo>
                      <a:pt x="823513" y="1047991"/>
                      <a:pt x="816768" y="1057275"/>
                      <a:pt x="816768" y="1057275"/>
                    </a:cubicBezTo>
                    <a:cubicBezTo>
                      <a:pt x="815974" y="1059656"/>
                      <a:pt x="815509" y="1062173"/>
                      <a:pt x="814387" y="1064418"/>
                    </a:cubicBezTo>
                    <a:cubicBezTo>
                      <a:pt x="813107" y="1066978"/>
                      <a:pt x="810787" y="1068947"/>
                      <a:pt x="809625" y="1071562"/>
                    </a:cubicBezTo>
                    <a:cubicBezTo>
                      <a:pt x="807586" y="1076150"/>
                      <a:pt x="804862" y="1085850"/>
                      <a:pt x="804862" y="1085850"/>
                    </a:cubicBezTo>
                    <a:cubicBezTo>
                      <a:pt x="806052" y="1092993"/>
                      <a:pt x="807812" y="1108134"/>
                      <a:pt x="812006" y="1114425"/>
                    </a:cubicBezTo>
                    <a:lnTo>
                      <a:pt x="816768" y="1121568"/>
                    </a:lnTo>
                    <a:cubicBezTo>
                      <a:pt x="813765" y="1145594"/>
                      <a:pt x="816410" y="1134551"/>
                      <a:pt x="809625" y="1154906"/>
                    </a:cubicBezTo>
                    <a:lnTo>
                      <a:pt x="807243" y="1162050"/>
                    </a:lnTo>
                    <a:cubicBezTo>
                      <a:pt x="805520" y="1172389"/>
                      <a:pt x="804700" y="1178259"/>
                      <a:pt x="802481" y="1188243"/>
                    </a:cubicBezTo>
                    <a:cubicBezTo>
                      <a:pt x="801771" y="1191438"/>
                      <a:pt x="800999" y="1194621"/>
                      <a:pt x="800100" y="1197768"/>
                    </a:cubicBezTo>
                    <a:cubicBezTo>
                      <a:pt x="797071" y="1208367"/>
                      <a:pt x="797820" y="1202020"/>
                      <a:pt x="795337" y="1214437"/>
                    </a:cubicBezTo>
                    <a:cubicBezTo>
                      <a:pt x="794390" y="1219172"/>
                      <a:pt x="794003" y="1224012"/>
                      <a:pt x="792956" y="1228725"/>
                    </a:cubicBezTo>
                    <a:cubicBezTo>
                      <a:pt x="792412" y="1231175"/>
                      <a:pt x="791184" y="1233433"/>
                      <a:pt x="790575" y="1235868"/>
                    </a:cubicBezTo>
                    <a:cubicBezTo>
                      <a:pt x="788908" y="1242534"/>
                      <a:pt x="786875" y="1255681"/>
                      <a:pt x="785812" y="1262062"/>
                    </a:cubicBezTo>
                    <a:cubicBezTo>
                      <a:pt x="786753" y="1279939"/>
                      <a:pt x="786701" y="1304610"/>
                      <a:pt x="790575" y="1323975"/>
                    </a:cubicBezTo>
                    <a:cubicBezTo>
                      <a:pt x="791067" y="1326436"/>
                      <a:pt x="792162" y="1328737"/>
                      <a:pt x="792956" y="1331118"/>
                    </a:cubicBezTo>
                    <a:cubicBezTo>
                      <a:pt x="796720" y="1353707"/>
                      <a:pt x="796715" y="1346792"/>
                      <a:pt x="792956" y="1378743"/>
                    </a:cubicBezTo>
                    <a:cubicBezTo>
                      <a:pt x="792439" y="1383134"/>
                      <a:pt x="788810" y="1390034"/>
                      <a:pt x="785812" y="1393031"/>
                    </a:cubicBezTo>
                    <a:cubicBezTo>
                      <a:pt x="783788" y="1395055"/>
                      <a:pt x="781049" y="1396206"/>
                      <a:pt x="778668" y="1397793"/>
                    </a:cubicBezTo>
                    <a:cubicBezTo>
                      <a:pt x="777081" y="1400174"/>
                      <a:pt x="775930" y="1402913"/>
                      <a:pt x="773906" y="1404937"/>
                    </a:cubicBezTo>
                    <a:cubicBezTo>
                      <a:pt x="771882" y="1406961"/>
                      <a:pt x="768647" y="1407546"/>
                      <a:pt x="766762" y="1409700"/>
                    </a:cubicBezTo>
                    <a:cubicBezTo>
                      <a:pt x="751029" y="1427681"/>
                      <a:pt x="764779" y="1421473"/>
                      <a:pt x="750093" y="1426368"/>
                    </a:cubicBezTo>
                    <a:cubicBezTo>
                      <a:pt x="741414" y="1452408"/>
                      <a:pt x="755253" y="1412975"/>
                      <a:pt x="742950" y="1440656"/>
                    </a:cubicBezTo>
                    <a:cubicBezTo>
                      <a:pt x="740911" y="1445243"/>
                      <a:pt x="739775" y="1450181"/>
                      <a:pt x="738187" y="1454943"/>
                    </a:cubicBezTo>
                    <a:cubicBezTo>
                      <a:pt x="732478" y="1472070"/>
                      <a:pt x="739405" y="1450684"/>
                      <a:pt x="733425" y="1471612"/>
                    </a:cubicBezTo>
                    <a:cubicBezTo>
                      <a:pt x="732735" y="1474026"/>
                      <a:pt x="731837" y="1476375"/>
                      <a:pt x="731043" y="1478756"/>
                    </a:cubicBezTo>
                    <a:cubicBezTo>
                      <a:pt x="731837" y="1484312"/>
                      <a:pt x="732324" y="1489921"/>
                      <a:pt x="733425" y="1495425"/>
                    </a:cubicBezTo>
                    <a:lnTo>
                      <a:pt x="734650" y="1499099"/>
                    </a:lnTo>
                    <a:lnTo>
                      <a:pt x="690562" y="1495425"/>
                    </a:lnTo>
                    <a:lnTo>
                      <a:pt x="500062" y="1433512"/>
                    </a:lnTo>
                    <a:lnTo>
                      <a:pt x="428625" y="1485900"/>
                    </a:lnTo>
                    <a:lnTo>
                      <a:pt x="319087" y="1490662"/>
                    </a:lnTo>
                    <a:lnTo>
                      <a:pt x="290512" y="1462087"/>
                    </a:lnTo>
                    <a:lnTo>
                      <a:pt x="228600" y="1485900"/>
                    </a:lnTo>
                    <a:cubicBezTo>
                      <a:pt x="221592" y="1471885"/>
                      <a:pt x="224959" y="1479743"/>
                      <a:pt x="219075" y="1462087"/>
                    </a:cubicBezTo>
                    <a:cubicBezTo>
                      <a:pt x="203981" y="1439446"/>
                      <a:pt x="211360" y="1453230"/>
                      <a:pt x="200025" y="1419225"/>
                    </a:cubicBezTo>
                    <a:lnTo>
                      <a:pt x="190500" y="1404937"/>
                    </a:lnTo>
                    <a:cubicBezTo>
                      <a:pt x="184150" y="1395412"/>
                      <a:pt x="174514" y="1387392"/>
                      <a:pt x="171450" y="1376362"/>
                    </a:cubicBezTo>
                    <a:cubicBezTo>
                      <a:pt x="159998" y="1335136"/>
                      <a:pt x="166518" y="1325163"/>
                      <a:pt x="171450" y="1290637"/>
                    </a:cubicBezTo>
                    <a:cubicBezTo>
                      <a:pt x="173260" y="1277967"/>
                      <a:pt x="174625" y="1265237"/>
                      <a:pt x="176212" y="1252537"/>
                    </a:cubicBezTo>
                    <a:cubicBezTo>
                      <a:pt x="176212" y="1252537"/>
                      <a:pt x="172523" y="1232132"/>
                      <a:pt x="166687" y="1223962"/>
                    </a:cubicBezTo>
                    <a:cubicBezTo>
                      <a:pt x="163769" y="1219877"/>
                      <a:pt x="156577" y="1221985"/>
                      <a:pt x="152400" y="1219200"/>
                    </a:cubicBezTo>
                    <a:cubicBezTo>
                      <a:pt x="146796" y="1215464"/>
                      <a:pt x="142875" y="1209675"/>
                      <a:pt x="138112" y="1204912"/>
                    </a:cubicBezTo>
                    <a:cubicBezTo>
                      <a:pt x="138112" y="1204912"/>
                      <a:pt x="118712" y="1199465"/>
                      <a:pt x="109537" y="1195387"/>
                    </a:cubicBezTo>
                    <a:cubicBezTo>
                      <a:pt x="104307" y="1193062"/>
                      <a:pt x="98090" y="1190832"/>
                      <a:pt x="95250" y="1185862"/>
                    </a:cubicBezTo>
                    <a:cubicBezTo>
                      <a:pt x="91234" y="1178834"/>
                      <a:pt x="91557" y="1170074"/>
                      <a:pt x="90487" y="1162050"/>
                    </a:cubicBezTo>
                    <a:cubicBezTo>
                      <a:pt x="88378" y="1146236"/>
                      <a:pt x="87312" y="1130300"/>
                      <a:pt x="85725" y="1114425"/>
                    </a:cubicBezTo>
                    <a:lnTo>
                      <a:pt x="80962" y="1100137"/>
                    </a:lnTo>
                    <a:lnTo>
                      <a:pt x="76200" y="1085850"/>
                    </a:lnTo>
                    <a:lnTo>
                      <a:pt x="66675" y="1057275"/>
                    </a:lnTo>
                    <a:cubicBezTo>
                      <a:pt x="63500" y="1047750"/>
                      <a:pt x="60035" y="1038317"/>
                      <a:pt x="57150" y="1028700"/>
                    </a:cubicBezTo>
                    <a:cubicBezTo>
                      <a:pt x="55269" y="1022431"/>
                      <a:pt x="53975" y="1016000"/>
                      <a:pt x="52387" y="1009650"/>
                    </a:cubicBezTo>
                    <a:lnTo>
                      <a:pt x="42862" y="995362"/>
                    </a:lnTo>
                    <a:cubicBezTo>
                      <a:pt x="40078" y="991185"/>
                      <a:pt x="39687" y="985837"/>
                      <a:pt x="38100" y="981075"/>
                    </a:cubicBezTo>
                    <a:lnTo>
                      <a:pt x="33337" y="966787"/>
                    </a:lnTo>
                    <a:cubicBezTo>
                      <a:pt x="20759" y="929053"/>
                      <a:pt x="25462" y="948114"/>
                      <a:pt x="19050" y="909637"/>
                    </a:cubicBezTo>
                    <a:cubicBezTo>
                      <a:pt x="17462" y="904875"/>
                      <a:pt x="16532" y="899840"/>
                      <a:pt x="14287" y="895350"/>
                    </a:cubicBezTo>
                    <a:cubicBezTo>
                      <a:pt x="4433" y="875643"/>
                      <a:pt x="0" y="884813"/>
                      <a:pt x="0" y="857250"/>
                    </a:cubicBezTo>
                    <a:cubicBezTo>
                      <a:pt x="0" y="852230"/>
                      <a:pt x="3175" y="847725"/>
                      <a:pt x="4762" y="842962"/>
                    </a:cubicBezTo>
                    <a:cubicBezTo>
                      <a:pt x="32058" y="802019"/>
                      <a:pt x="-668" y="853821"/>
                      <a:pt x="19050" y="814387"/>
                    </a:cubicBezTo>
                    <a:cubicBezTo>
                      <a:pt x="21610" y="809268"/>
                      <a:pt x="26015" y="805219"/>
                      <a:pt x="28575" y="800100"/>
                    </a:cubicBezTo>
                    <a:cubicBezTo>
                      <a:pt x="30820" y="795610"/>
                      <a:pt x="31360" y="790426"/>
                      <a:pt x="33337" y="785812"/>
                    </a:cubicBezTo>
                    <a:cubicBezTo>
                      <a:pt x="36134" y="779286"/>
                      <a:pt x="40617" y="773497"/>
                      <a:pt x="42862" y="766762"/>
                    </a:cubicBezTo>
                    <a:cubicBezTo>
                      <a:pt x="46346" y="756310"/>
                      <a:pt x="51307" y="717170"/>
                      <a:pt x="52387" y="709612"/>
                    </a:cubicBezTo>
                    <a:cubicBezTo>
                      <a:pt x="53975" y="704850"/>
                      <a:pt x="56061" y="700225"/>
                      <a:pt x="57150" y="695325"/>
                    </a:cubicBezTo>
                    <a:cubicBezTo>
                      <a:pt x="67615" y="648235"/>
                      <a:pt x="64926" y="591400"/>
                      <a:pt x="66675" y="547687"/>
                    </a:cubicBezTo>
                    <a:cubicBezTo>
                      <a:pt x="67133" y="536249"/>
                      <a:pt x="79375" y="528637"/>
                      <a:pt x="85725" y="519112"/>
                    </a:cubicBezTo>
                    <a:cubicBezTo>
                      <a:pt x="90487" y="515937"/>
                      <a:pt x="94893" y="512147"/>
                      <a:pt x="100012" y="509587"/>
                    </a:cubicBezTo>
                    <a:cubicBezTo>
                      <a:pt x="104502" y="507342"/>
                      <a:pt x="113788" y="509819"/>
                      <a:pt x="114300" y="504825"/>
                    </a:cubicBezTo>
                    <a:cubicBezTo>
                      <a:pt x="120457" y="444794"/>
                      <a:pt x="117475" y="384175"/>
                      <a:pt x="119062" y="323850"/>
                    </a:cubicBezTo>
                    <a:cubicBezTo>
                      <a:pt x="120650" y="311150"/>
                      <a:pt x="121879" y="298400"/>
                      <a:pt x="123825" y="285750"/>
                    </a:cubicBezTo>
                    <a:cubicBezTo>
                      <a:pt x="125056" y="277749"/>
                      <a:pt x="128066" y="270015"/>
                      <a:pt x="128587" y="261937"/>
                    </a:cubicBezTo>
                    <a:cubicBezTo>
                      <a:pt x="136662" y="136775"/>
                      <a:pt x="133055" y="129550"/>
                      <a:pt x="12858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="" xmlns:a16="http://schemas.microsoft.com/office/drawing/2014/main" id="{7E19075F-771B-4BC7-87E0-F1CD718B9277}"/>
                  </a:ext>
                </a:extLst>
              </p:cNvPr>
              <p:cNvSpPr/>
              <p:nvPr/>
            </p:nvSpPr>
            <p:spPr bwMode="auto">
              <a:xfrm>
                <a:off x="5980759" y="2093545"/>
                <a:ext cx="503914" cy="456978"/>
              </a:xfrm>
              <a:custGeom>
                <a:avLst/>
                <a:gdLst>
                  <a:gd name="connsiteX0" fmla="*/ 1117089 w 1238382"/>
                  <a:gd name="connsiteY0" fmla="*/ 0 h 1123039"/>
                  <a:gd name="connsiteX1" fmla="*/ 1117561 w 1238382"/>
                  <a:gd name="connsiteY1" fmla="*/ 605 h 1123039"/>
                  <a:gd name="connsiteX2" fmla="*/ 1123950 w 1238382"/>
                  <a:gd name="connsiteY2" fmla="*/ 10996 h 1123039"/>
                  <a:gd name="connsiteX3" fmla="*/ 1128713 w 1238382"/>
                  <a:gd name="connsiteY3" fmla="*/ 25283 h 1123039"/>
                  <a:gd name="connsiteX4" fmla="*/ 1143000 w 1238382"/>
                  <a:gd name="connsiteY4" fmla="*/ 82433 h 1123039"/>
                  <a:gd name="connsiteX5" fmla="*/ 1147763 w 1238382"/>
                  <a:gd name="connsiteY5" fmla="*/ 96721 h 1123039"/>
                  <a:gd name="connsiteX6" fmla="*/ 1152525 w 1238382"/>
                  <a:gd name="connsiteY6" fmla="*/ 111008 h 1123039"/>
                  <a:gd name="connsiteX7" fmla="*/ 1162050 w 1238382"/>
                  <a:gd name="connsiteY7" fmla="*/ 125296 h 1123039"/>
                  <a:gd name="connsiteX8" fmla="*/ 1166813 w 1238382"/>
                  <a:gd name="connsiteY8" fmla="*/ 144346 h 1123039"/>
                  <a:gd name="connsiteX9" fmla="*/ 1176338 w 1238382"/>
                  <a:gd name="connsiteY9" fmla="*/ 172921 h 1123039"/>
                  <a:gd name="connsiteX10" fmla="*/ 1185863 w 1238382"/>
                  <a:gd name="connsiteY10" fmla="*/ 201496 h 1123039"/>
                  <a:gd name="connsiteX11" fmla="*/ 1190625 w 1238382"/>
                  <a:gd name="connsiteY11" fmla="*/ 215783 h 1123039"/>
                  <a:gd name="connsiteX12" fmla="*/ 1195388 w 1238382"/>
                  <a:gd name="connsiteY12" fmla="*/ 230071 h 1123039"/>
                  <a:gd name="connsiteX13" fmla="*/ 1200150 w 1238382"/>
                  <a:gd name="connsiteY13" fmla="*/ 277696 h 1123039"/>
                  <a:gd name="connsiteX14" fmla="*/ 1204913 w 1238382"/>
                  <a:gd name="connsiteY14" fmla="*/ 301508 h 1123039"/>
                  <a:gd name="connsiteX15" fmla="*/ 1219200 w 1238382"/>
                  <a:gd name="connsiteY15" fmla="*/ 311033 h 1123039"/>
                  <a:gd name="connsiteX16" fmla="*/ 1236928 w 1238382"/>
                  <a:gd name="connsiteY16" fmla="*/ 317325 h 1123039"/>
                  <a:gd name="connsiteX17" fmla="*/ 1238382 w 1238382"/>
                  <a:gd name="connsiteY17" fmla="*/ 317758 h 1123039"/>
                  <a:gd name="connsiteX18" fmla="*/ 1238250 w 1238382"/>
                  <a:gd name="connsiteY18" fmla="*/ 318177 h 1123039"/>
                  <a:gd name="connsiteX19" fmla="*/ 1228725 w 1238382"/>
                  <a:gd name="connsiteY19" fmla="*/ 332464 h 1123039"/>
                  <a:gd name="connsiteX20" fmla="*/ 1226344 w 1238382"/>
                  <a:gd name="connsiteY20" fmla="*/ 339608 h 1123039"/>
                  <a:gd name="connsiteX21" fmla="*/ 1221581 w 1238382"/>
                  <a:gd name="connsiteY21" fmla="*/ 346752 h 1123039"/>
                  <a:gd name="connsiteX22" fmla="*/ 1204913 w 1238382"/>
                  <a:gd name="connsiteY22" fmla="*/ 365802 h 1123039"/>
                  <a:gd name="connsiteX23" fmla="*/ 1197769 w 1238382"/>
                  <a:gd name="connsiteY23" fmla="*/ 370564 h 1123039"/>
                  <a:gd name="connsiteX24" fmla="*/ 1193006 w 1238382"/>
                  <a:gd name="connsiteY24" fmla="*/ 377708 h 1123039"/>
                  <a:gd name="connsiteX25" fmla="*/ 1181100 w 1238382"/>
                  <a:gd name="connsiteY25" fmla="*/ 387233 h 1123039"/>
                  <a:gd name="connsiteX26" fmla="*/ 1166813 w 1238382"/>
                  <a:gd name="connsiteY26" fmla="*/ 391996 h 1123039"/>
                  <a:gd name="connsiteX27" fmla="*/ 1140619 w 1238382"/>
                  <a:gd name="connsiteY27" fmla="*/ 396758 h 1123039"/>
                  <a:gd name="connsiteX28" fmla="*/ 1133475 w 1238382"/>
                  <a:gd name="connsiteY28" fmla="*/ 399139 h 1123039"/>
                  <a:gd name="connsiteX29" fmla="*/ 1128713 w 1238382"/>
                  <a:gd name="connsiteY29" fmla="*/ 406283 h 1123039"/>
                  <a:gd name="connsiteX30" fmla="*/ 1114425 w 1238382"/>
                  <a:gd name="connsiteY30" fmla="*/ 415808 h 1123039"/>
                  <a:gd name="connsiteX31" fmla="*/ 1112044 w 1238382"/>
                  <a:gd name="connsiteY31" fmla="*/ 422952 h 1123039"/>
                  <a:gd name="connsiteX32" fmla="*/ 1104900 w 1238382"/>
                  <a:gd name="connsiteY32" fmla="*/ 425333 h 1123039"/>
                  <a:gd name="connsiteX33" fmla="*/ 1100138 w 1238382"/>
                  <a:gd name="connsiteY33" fmla="*/ 432477 h 1123039"/>
                  <a:gd name="connsiteX34" fmla="*/ 1090613 w 1238382"/>
                  <a:gd name="connsiteY34" fmla="*/ 446764 h 1123039"/>
                  <a:gd name="connsiteX35" fmla="*/ 1076325 w 1238382"/>
                  <a:gd name="connsiteY35" fmla="*/ 456289 h 1123039"/>
                  <a:gd name="connsiteX36" fmla="*/ 1073944 w 1238382"/>
                  <a:gd name="connsiteY36" fmla="*/ 463433 h 1123039"/>
                  <a:gd name="connsiteX37" fmla="*/ 1071563 w 1238382"/>
                  <a:gd name="connsiteY37" fmla="*/ 470577 h 1123039"/>
                  <a:gd name="connsiteX38" fmla="*/ 1064419 w 1238382"/>
                  <a:gd name="connsiteY38" fmla="*/ 492008 h 1123039"/>
                  <a:gd name="connsiteX39" fmla="*/ 1062038 w 1238382"/>
                  <a:gd name="connsiteY39" fmla="*/ 503914 h 1123039"/>
                  <a:gd name="connsiteX40" fmla="*/ 1052513 w 1238382"/>
                  <a:gd name="connsiteY40" fmla="*/ 537252 h 1123039"/>
                  <a:gd name="connsiteX41" fmla="*/ 1047750 w 1238382"/>
                  <a:gd name="connsiteY41" fmla="*/ 544396 h 1123039"/>
                  <a:gd name="connsiteX42" fmla="*/ 1033463 w 1238382"/>
                  <a:gd name="connsiteY42" fmla="*/ 558683 h 1123039"/>
                  <a:gd name="connsiteX43" fmla="*/ 1028700 w 1238382"/>
                  <a:gd name="connsiteY43" fmla="*/ 565827 h 1123039"/>
                  <a:gd name="connsiteX44" fmla="*/ 1021556 w 1238382"/>
                  <a:gd name="connsiteY44" fmla="*/ 570589 h 1123039"/>
                  <a:gd name="connsiteX45" fmla="*/ 1007269 w 1238382"/>
                  <a:gd name="connsiteY45" fmla="*/ 580114 h 1123039"/>
                  <a:gd name="connsiteX46" fmla="*/ 978694 w 1238382"/>
                  <a:gd name="connsiteY46" fmla="*/ 594402 h 1123039"/>
                  <a:gd name="connsiteX47" fmla="*/ 954881 w 1238382"/>
                  <a:gd name="connsiteY47" fmla="*/ 596783 h 1123039"/>
                  <a:gd name="connsiteX48" fmla="*/ 940594 w 1238382"/>
                  <a:gd name="connsiteY48" fmla="*/ 592021 h 1123039"/>
                  <a:gd name="connsiteX49" fmla="*/ 933450 w 1238382"/>
                  <a:gd name="connsiteY49" fmla="*/ 584877 h 1123039"/>
                  <a:gd name="connsiteX50" fmla="*/ 926306 w 1238382"/>
                  <a:gd name="connsiteY50" fmla="*/ 580114 h 1123039"/>
                  <a:gd name="connsiteX51" fmla="*/ 919163 w 1238382"/>
                  <a:gd name="connsiteY51" fmla="*/ 584877 h 1123039"/>
                  <a:gd name="connsiteX52" fmla="*/ 904875 w 1238382"/>
                  <a:gd name="connsiteY52" fmla="*/ 594402 h 1123039"/>
                  <a:gd name="connsiteX53" fmla="*/ 902494 w 1238382"/>
                  <a:gd name="connsiteY53" fmla="*/ 601546 h 1123039"/>
                  <a:gd name="connsiteX54" fmla="*/ 892969 w 1238382"/>
                  <a:gd name="connsiteY54" fmla="*/ 622977 h 1123039"/>
                  <a:gd name="connsiteX55" fmla="*/ 885825 w 1238382"/>
                  <a:gd name="connsiteY55" fmla="*/ 627739 h 1123039"/>
                  <a:gd name="connsiteX56" fmla="*/ 881063 w 1238382"/>
                  <a:gd name="connsiteY56" fmla="*/ 634883 h 1123039"/>
                  <a:gd name="connsiteX57" fmla="*/ 838200 w 1238382"/>
                  <a:gd name="connsiteY57" fmla="*/ 634883 h 1123039"/>
                  <a:gd name="connsiteX58" fmla="*/ 831056 w 1238382"/>
                  <a:gd name="connsiteY58" fmla="*/ 649171 h 1123039"/>
                  <a:gd name="connsiteX59" fmla="*/ 826294 w 1238382"/>
                  <a:gd name="connsiteY59" fmla="*/ 656314 h 1123039"/>
                  <a:gd name="connsiteX60" fmla="*/ 812006 w 1238382"/>
                  <a:gd name="connsiteY60" fmla="*/ 661077 h 1123039"/>
                  <a:gd name="connsiteX61" fmla="*/ 807244 w 1238382"/>
                  <a:gd name="connsiteY61" fmla="*/ 668221 h 1123039"/>
                  <a:gd name="connsiteX62" fmla="*/ 802481 w 1238382"/>
                  <a:gd name="connsiteY62" fmla="*/ 696796 h 1123039"/>
                  <a:gd name="connsiteX63" fmla="*/ 797719 w 1238382"/>
                  <a:gd name="connsiteY63" fmla="*/ 711083 h 1123039"/>
                  <a:gd name="connsiteX64" fmla="*/ 795338 w 1238382"/>
                  <a:gd name="connsiteY64" fmla="*/ 722989 h 1123039"/>
                  <a:gd name="connsiteX65" fmla="*/ 792956 w 1238382"/>
                  <a:gd name="connsiteY65" fmla="*/ 730133 h 1123039"/>
                  <a:gd name="connsiteX66" fmla="*/ 788194 w 1238382"/>
                  <a:gd name="connsiteY66" fmla="*/ 744421 h 1123039"/>
                  <a:gd name="connsiteX67" fmla="*/ 781050 w 1238382"/>
                  <a:gd name="connsiteY67" fmla="*/ 746802 h 1123039"/>
                  <a:gd name="connsiteX68" fmla="*/ 773906 w 1238382"/>
                  <a:gd name="connsiteY68" fmla="*/ 744421 h 1123039"/>
                  <a:gd name="connsiteX69" fmla="*/ 759619 w 1238382"/>
                  <a:gd name="connsiteY69" fmla="*/ 742039 h 1123039"/>
                  <a:gd name="connsiteX70" fmla="*/ 740569 w 1238382"/>
                  <a:gd name="connsiteY70" fmla="*/ 758708 h 1123039"/>
                  <a:gd name="connsiteX71" fmla="*/ 702469 w 1238382"/>
                  <a:gd name="connsiteY71" fmla="*/ 756327 h 1123039"/>
                  <a:gd name="connsiteX72" fmla="*/ 695325 w 1238382"/>
                  <a:gd name="connsiteY72" fmla="*/ 758708 h 1123039"/>
                  <a:gd name="connsiteX73" fmla="*/ 692944 w 1238382"/>
                  <a:gd name="connsiteY73" fmla="*/ 765852 h 1123039"/>
                  <a:gd name="connsiteX74" fmla="*/ 690563 w 1238382"/>
                  <a:gd name="connsiteY74" fmla="*/ 794427 h 1123039"/>
                  <a:gd name="connsiteX75" fmla="*/ 695325 w 1238382"/>
                  <a:gd name="connsiteY75" fmla="*/ 801571 h 1123039"/>
                  <a:gd name="connsiteX76" fmla="*/ 697706 w 1238382"/>
                  <a:gd name="connsiteY76" fmla="*/ 808714 h 1123039"/>
                  <a:gd name="connsiteX77" fmla="*/ 707231 w 1238382"/>
                  <a:gd name="connsiteY77" fmla="*/ 818239 h 1123039"/>
                  <a:gd name="connsiteX78" fmla="*/ 714375 w 1238382"/>
                  <a:gd name="connsiteY78" fmla="*/ 820621 h 1123039"/>
                  <a:gd name="connsiteX79" fmla="*/ 726281 w 1238382"/>
                  <a:gd name="connsiteY79" fmla="*/ 830146 h 1123039"/>
                  <a:gd name="connsiteX80" fmla="*/ 747713 w 1238382"/>
                  <a:gd name="connsiteY80" fmla="*/ 832527 h 1123039"/>
                  <a:gd name="connsiteX81" fmla="*/ 754856 w 1238382"/>
                  <a:gd name="connsiteY81" fmla="*/ 837289 h 1123039"/>
                  <a:gd name="connsiteX82" fmla="*/ 757238 w 1238382"/>
                  <a:gd name="connsiteY82" fmla="*/ 853958 h 1123039"/>
                  <a:gd name="connsiteX83" fmla="*/ 754856 w 1238382"/>
                  <a:gd name="connsiteY83" fmla="*/ 861102 h 1123039"/>
                  <a:gd name="connsiteX84" fmla="*/ 747713 w 1238382"/>
                  <a:gd name="connsiteY84" fmla="*/ 865864 h 1123039"/>
                  <a:gd name="connsiteX85" fmla="*/ 742950 w 1238382"/>
                  <a:gd name="connsiteY85" fmla="*/ 873008 h 1123039"/>
                  <a:gd name="connsiteX86" fmla="*/ 731044 w 1238382"/>
                  <a:gd name="connsiteY86" fmla="*/ 882533 h 1123039"/>
                  <a:gd name="connsiteX87" fmla="*/ 740569 w 1238382"/>
                  <a:gd name="connsiteY87" fmla="*/ 896821 h 1123039"/>
                  <a:gd name="connsiteX88" fmla="*/ 742950 w 1238382"/>
                  <a:gd name="connsiteY88" fmla="*/ 915871 h 1123039"/>
                  <a:gd name="connsiteX89" fmla="*/ 738188 w 1238382"/>
                  <a:gd name="connsiteY89" fmla="*/ 932539 h 1123039"/>
                  <a:gd name="connsiteX90" fmla="*/ 735806 w 1238382"/>
                  <a:gd name="connsiteY90" fmla="*/ 949208 h 1123039"/>
                  <a:gd name="connsiteX91" fmla="*/ 738188 w 1238382"/>
                  <a:gd name="connsiteY91" fmla="*/ 956352 h 1123039"/>
                  <a:gd name="connsiteX92" fmla="*/ 745331 w 1238382"/>
                  <a:gd name="connsiteY92" fmla="*/ 961114 h 1123039"/>
                  <a:gd name="connsiteX93" fmla="*/ 759619 w 1238382"/>
                  <a:gd name="connsiteY93" fmla="*/ 963496 h 1123039"/>
                  <a:gd name="connsiteX94" fmla="*/ 762000 w 1238382"/>
                  <a:gd name="connsiteY94" fmla="*/ 956352 h 1123039"/>
                  <a:gd name="connsiteX95" fmla="*/ 766763 w 1238382"/>
                  <a:gd name="connsiteY95" fmla="*/ 949208 h 1123039"/>
                  <a:gd name="connsiteX96" fmla="*/ 781050 w 1238382"/>
                  <a:gd name="connsiteY96" fmla="*/ 953971 h 1123039"/>
                  <a:gd name="connsiteX97" fmla="*/ 790575 w 1238382"/>
                  <a:gd name="connsiteY97" fmla="*/ 968258 h 1123039"/>
                  <a:gd name="connsiteX98" fmla="*/ 795338 w 1238382"/>
                  <a:gd name="connsiteY98" fmla="*/ 975402 h 1123039"/>
                  <a:gd name="connsiteX99" fmla="*/ 802481 w 1238382"/>
                  <a:gd name="connsiteY99" fmla="*/ 980164 h 1123039"/>
                  <a:gd name="connsiteX100" fmla="*/ 809625 w 1238382"/>
                  <a:gd name="connsiteY100" fmla="*/ 994452 h 1123039"/>
                  <a:gd name="connsiteX101" fmla="*/ 802481 w 1238382"/>
                  <a:gd name="connsiteY101" fmla="*/ 996833 h 1123039"/>
                  <a:gd name="connsiteX102" fmla="*/ 788194 w 1238382"/>
                  <a:gd name="connsiteY102" fmla="*/ 1008739 h 1123039"/>
                  <a:gd name="connsiteX103" fmla="*/ 783431 w 1238382"/>
                  <a:gd name="connsiteY103" fmla="*/ 1023027 h 1123039"/>
                  <a:gd name="connsiteX104" fmla="*/ 754856 w 1238382"/>
                  <a:gd name="connsiteY104" fmla="*/ 1030171 h 1123039"/>
                  <a:gd name="connsiteX105" fmla="*/ 750094 w 1238382"/>
                  <a:gd name="connsiteY105" fmla="*/ 1023027 h 1123039"/>
                  <a:gd name="connsiteX106" fmla="*/ 735806 w 1238382"/>
                  <a:gd name="connsiteY106" fmla="*/ 1018264 h 1123039"/>
                  <a:gd name="connsiteX107" fmla="*/ 728663 w 1238382"/>
                  <a:gd name="connsiteY107" fmla="*/ 1023027 h 1123039"/>
                  <a:gd name="connsiteX108" fmla="*/ 714375 w 1238382"/>
                  <a:gd name="connsiteY108" fmla="*/ 1027789 h 1123039"/>
                  <a:gd name="connsiteX109" fmla="*/ 707231 w 1238382"/>
                  <a:gd name="connsiteY109" fmla="*/ 1032552 h 1123039"/>
                  <a:gd name="connsiteX110" fmla="*/ 692944 w 1238382"/>
                  <a:gd name="connsiteY110" fmla="*/ 1037314 h 1123039"/>
                  <a:gd name="connsiteX111" fmla="*/ 671513 w 1238382"/>
                  <a:gd name="connsiteY111" fmla="*/ 1042077 h 1123039"/>
                  <a:gd name="connsiteX112" fmla="*/ 692944 w 1238382"/>
                  <a:gd name="connsiteY112" fmla="*/ 1087321 h 1123039"/>
                  <a:gd name="connsiteX113" fmla="*/ 700088 w 1238382"/>
                  <a:gd name="connsiteY113" fmla="*/ 1113514 h 1123039"/>
                  <a:gd name="connsiteX114" fmla="*/ 654844 w 1238382"/>
                  <a:gd name="connsiteY114" fmla="*/ 1123039 h 1123039"/>
                  <a:gd name="connsiteX115" fmla="*/ 573881 w 1238382"/>
                  <a:gd name="connsiteY115" fmla="*/ 1018264 h 1123039"/>
                  <a:gd name="connsiteX116" fmla="*/ 578644 w 1238382"/>
                  <a:gd name="connsiteY116" fmla="*/ 1018264 h 1123039"/>
                  <a:gd name="connsiteX117" fmla="*/ 592931 w 1238382"/>
                  <a:gd name="connsiteY117" fmla="*/ 1011121 h 1123039"/>
                  <a:gd name="connsiteX118" fmla="*/ 607219 w 1238382"/>
                  <a:gd name="connsiteY118" fmla="*/ 1006358 h 1123039"/>
                  <a:gd name="connsiteX119" fmla="*/ 614363 w 1238382"/>
                  <a:gd name="connsiteY119" fmla="*/ 1001596 h 1123039"/>
                  <a:gd name="connsiteX120" fmla="*/ 628650 w 1238382"/>
                  <a:gd name="connsiteY120" fmla="*/ 994452 h 1123039"/>
                  <a:gd name="connsiteX121" fmla="*/ 631031 w 1238382"/>
                  <a:gd name="connsiteY121" fmla="*/ 965877 h 1123039"/>
                  <a:gd name="connsiteX122" fmla="*/ 621506 w 1238382"/>
                  <a:gd name="connsiteY122" fmla="*/ 951589 h 1123039"/>
                  <a:gd name="connsiteX123" fmla="*/ 619125 w 1238382"/>
                  <a:gd name="connsiteY123" fmla="*/ 944446 h 1123039"/>
                  <a:gd name="connsiteX124" fmla="*/ 614363 w 1238382"/>
                  <a:gd name="connsiteY124" fmla="*/ 937302 h 1123039"/>
                  <a:gd name="connsiteX125" fmla="*/ 609600 w 1238382"/>
                  <a:gd name="connsiteY125" fmla="*/ 923014 h 1123039"/>
                  <a:gd name="connsiteX126" fmla="*/ 602456 w 1238382"/>
                  <a:gd name="connsiteY126" fmla="*/ 918252 h 1123039"/>
                  <a:gd name="connsiteX127" fmla="*/ 597694 w 1238382"/>
                  <a:gd name="connsiteY127" fmla="*/ 911108 h 1123039"/>
                  <a:gd name="connsiteX128" fmla="*/ 585788 w 1238382"/>
                  <a:gd name="connsiteY128" fmla="*/ 901583 h 1123039"/>
                  <a:gd name="connsiteX129" fmla="*/ 569119 w 1238382"/>
                  <a:gd name="connsiteY129" fmla="*/ 896821 h 1123039"/>
                  <a:gd name="connsiteX130" fmla="*/ 547688 w 1238382"/>
                  <a:gd name="connsiteY130" fmla="*/ 908727 h 1123039"/>
                  <a:gd name="connsiteX131" fmla="*/ 523875 w 1238382"/>
                  <a:gd name="connsiteY131" fmla="*/ 923014 h 1123039"/>
                  <a:gd name="connsiteX132" fmla="*/ 514350 w 1238382"/>
                  <a:gd name="connsiteY132" fmla="*/ 942064 h 1123039"/>
                  <a:gd name="connsiteX133" fmla="*/ 423863 w 1238382"/>
                  <a:gd name="connsiteY133" fmla="*/ 925396 h 1123039"/>
                  <a:gd name="connsiteX134" fmla="*/ 271463 w 1238382"/>
                  <a:gd name="connsiteY134" fmla="*/ 808714 h 1123039"/>
                  <a:gd name="connsiteX135" fmla="*/ 252413 w 1238382"/>
                  <a:gd name="connsiteY135" fmla="*/ 806333 h 1123039"/>
                  <a:gd name="connsiteX136" fmla="*/ 250031 w 1238382"/>
                  <a:gd name="connsiteY136" fmla="*/ 722989 h 1123039"/>
                  <a:gd name="connsiteX137" fmla="*/ 254794 w 1238382"/>
                  <a:gd name="connsiteY137" fmla="*/ 725371 h 1123039"/>
                  <a:gd name="connsiteX138" fmla="*/ 316706 w 1238382"/>
                  <a:gd name="connsiteY138" fmla="*/ 732514 h 1123039"/>
                  <a:gd name="connsiteX139" fmla="*/ 319088 w 1238382"/>
                  <a:gd name="connsiteY139" fmla="*/ 720608 h 1123039"/>
                  <a:gd name="connsiteX140" fmla="*/ 314325 w 1238382"/>
                  <a:gd name="connsiteY140" fmla="*/ 706321 h 1123039"/>
                  <a:gd name="connsiteX141" fmla="*/ 309563 w 1238382"/>
                  <a:gd name="connsiteY141" fmla="*/ 699177 h 1123039"/>
                  <a:gd name="connsiteX142" fmla="*/ 288131 w 1238382"/>
                  <a:gd name="connsiteY142" fmla="*/ 696796 h 1123039"/>
                  <a:gd name="connsiteX143" fmla="*/ 273844 w 1238382"/>
                  <a:gd name="connsiteY143" fmla="*/ 696796 h 1123039"/>
                  <a:gd name="connsiteX144" fmla="*/ 269081 w 1238382"/>
                  <a:gd name="connsiteY144" fmla="*/ 658696 h 1123039"/>
                  <a:gd name="connsiteX145" fmla="*/ 257175 w 1238382"/>
                  <a:gd name="connsiteY145" fmla="*/ 656314 h 1123039"/>
                  <a:gd name="connsiteX146" fmla="*/ 235744 w 1238382"/>
                  <a:gd name="connsiteY146" fmla="*/ 646789 h 1123039"/>
                  <a:gd name="connsiteX147" fmla="*/ 221456 w 1238382"/>
                  <a:gd name="connsiteY147" fmla="*/ 642027 h 1123039"/>
                  <a:gd name="connsiteX148" fmla="*/ 214313 w 1238382"/>
                  <a:gd name="connsiteY148" fmla="*/ 637264 h 1123039"/>
                  <a:gd name="connsiteX149" fmla="*/ 192881 w 1238382"/>
                  <a:gd name="connsiteY149" fmla="*/ 622977 h 1123039"/>
                  <a:gd name="connsiteX150" fmla="*/ 183356 w 1238382"/>
                  <a:gd name="connsiteY150" fmla="*/ 620596 h 1123039"/>
                  <a:gd name="connsiteX151" fmla="*/ 159544 w 1238382"/>
                  <a:gd name="connsiteY151" fmla="*/ 615833 h 1123039"/>
                  <a:gd name="connsiteX152" fmla="*/ 152400 w 1238382"/>
                  <a:gd name="connsiteY152" fmla="*/ 611071 h 1123039"/>
                  <a:gd name="connsiteX153" fmla="*/ 145256 w 1238382"/>
                  <a:gd name="connsiteY153" fmla="*/ 608689 h 1123039"/>
                  <a:gd name="connsiteX154" fmla="*/ 138113 w 1238382"/>
                  <a:gd name="connsiteY154" fmla="*/ 603927 h 1123039"/>
                  <a:gd name="connsiteX155" fmla="*/ 123825 w 1238382"/>
                  <a:gd name="connsiteY155" fmla="*/ 594402 h 1123039"/>
                  <a:gd name="connsiteX156" fmla="*/ 119063 w 1238382"/>
                  <a:gd name="connsiteY156" fmla="*/ 587258 h 1123039"/>
                  <a:gd name="connsiteX157" fmla="*/ 114300 w 1238382"/>
                  <a:gd name="connsiteY157" fmla="*/ 580114 h 1123039"/>
                  <a:gd name="connsiteX158" fmla="*/ 100013 w 1238382"/>
                  <a:gd name="connsiteY158" fmla="*/ 558683 h 1123039"/>
                  <a:gd name="connsiteX159" fmla="*/ 97631 w 1238382"/>
                  <a:gd name="connsiteY159" fmla="*/ 551539 h 1123039"/>
                  <a:gd name="connsiteX160" fmla="*/ 92869 w 1238382"/>
                  <a:gd name="connsiteY160" fmla="*/ 544396 h 1123039"/>
                  <a:gd name="connsiteX161" fmla="*/ 80963 w 1238382"/>
                  <a:gd name="connsiteY161" fmla="*/ 522964 h 1123039"/>
                  <a:gd name="connsiteX162" fmla="*/ 76200 w 1238382"/>
                  <a:gd name="connsiteY162" fmla="*/ 515821 h 1123039"/>
                  <a:gd name="connsiteX163" fmla="*/ 73819 w 1238382"/>
                  <a:gd name="connsiteY163" fmla="*/ 501533 h 1123039"/>
                  <a:gd name="connsiteX164" fmla="*/ 69056 w 1238382"/>
                  <a:gd name="connsiteY164" fmla="*/ 487246 h 1123039"/>
                  <a:gd name="connsiteX165" fmla="*/ 59531 w 1238382"/>
                  <a:gd name="connsiteY165" fmla="*/ 475339 h 1123039"/>
                  <a:gd name="connsiteX166" fmla="*/ 52388 w 1238382"/>
                  <a:gd name="connsiteY166" fmla="*/ 470577 h 1123039"/>
                  <a:gd name="connsiteX167" fmla="*/ 54769 w 1238382"/>
                  <a:gd name="connsiteY167" fmla="*/ 463433 h 1123039"/>
                  <a:gd name="connsiteX168" fmla="*/ 61913 w 1238382"/>
                  <a:gd name="connsiteY168" fmla="*/ 437239 h 1123039"/>
                  <a:gd name="connsiteX169" fmla="*/ 59531 w 1238382"/>
                  <a:gd name="connsiteY169" fmla="*/ 430096 h 1123039"/>
                  <a:gd name="connsiteX170" fmla="*/ 45244 w 1238382"/>
                  <a:gd name="connsiteY170" fmla="*/ 425333 h 1123039"/>
                  <a:gd name="connsiteX171" fmla="*/ 35719 w 1238382"/>
                  <a:gd name="connsiteY171" fmla="*/ 411046 h 1123039"/>
                  <a:gd name="connsiteX172" fmla="*/ 28575 w 1238382"/>
                  <a:gd name="connsiteY172" fmla="*/ 406283 h 1123039"/>
                  <a:gd name="connsiteX173" fmla="*/ 16669 w 1238382"/>
                  <a:gd name="connsiteY173" fmla="*/ 384852 h 1123039"/>
                  <a:gd name="connsiteX174" fmla="*/ 7144 w 1238382"/>
                  <a:gd name="connsiteY174" fmla="*/ 370564 h 1123039"/>
                  <a:gd name="connsiteX175" fmla="*/ 0 w 1238382"/>
                  <a:gd name="connsiteY175" fmla="*/ 325321 h 1123039"/>
                  <a:gd name="connsiteX176" fmla="*/ 4763 w 1238382"/>
                  <a:gd name="connsiteY176" fmla="*/ 301508 h 1123039"/>
                  <a:gd name="connsiteX177" fmla="*/ 11906 w 1238382"/>
                  <a:gd name="connsiteY177" fmla="*/ 275314 h 1123039"/>
                  <a:gd name="connsiteX178" fmla="*/ 21431 w 1238382"/>
                  <a:gd name="connsiteY178" fmla="*/ 253883 h 1123039"/>
                  <a:gd name="connsiteX179" fmla="*/ 35719 w 1238382"/>
                  <a:gd name="connsiteY179" fmla="*/ 246739 h 1123039"/>
                  <a:gd name="connsiteX180" fmla="*/ 47625 w 1238382"/>
                  <a:gd name="connsiteY180" fmla="*/ 244358 h 1123039"/>
                  <a:gd name="connsiteX181" fmla="*/ 54769 w 1238382"/>
                  <a:gd name="connsiteY181" fmla="*/ 239596 h 1123039"/>
                  <a:gd name="connsiteX182" fmla="*/ 69056 w 1238382"/>
                  <a:gd name="connsiteY182" fmla="*/ 234833 h 1123039"/>
                  <a:gd name="connsiteX183" fmla="*/ 88106 w 1238382"/>
                  <a:gd name="connsiteY183" fmla="*/ 227689 h 1123039"/>
                  <a:gd name="connsiteX184" fmla="*/ 116681 w 1238382"/>
                  <a:gd name="connsiteY184" fmla="*/ 218164 h 1123039"/>
                  <a:gd name="connsiteX185" fmla="*/ 190500 w 1238382"/>
                  <a:gd name="connsiteY185" fmla="*/ 237214 h 1123039"/>
                  <a:gd name="connsiteX186" fmla="*/ 252413 w 1238382"/>
                  <a:gd name="connsiteY186" fmla="*/ 222927 h 1123039"/>
                  <a:gd name="connsiteX187" fmla="*/ 269081 w 1238382"/>
                  <a:gd name="connsiteY187" fmla="*/ 203877 h 1123039"/>
                  <a:gd name="connsiteX188" fmla="*/ 342900 w 1238382"/>
                  <a:gd name="connsiteY188" fmla="*/ 139583 h 1123039"/>
                  <a:gd name="connsiteX189" fmla="*/ 762000 w 1238382"/>
                  <a:gd name="connsiteY189" fmla="*/ 111008 h 1123039"/>
                  <a:gd name="connsiteX190" fmla="*/ 788194 w 1238382"/>
                  <a:gd name="connsiteY190" fmla="*/ 127677 h 1123039"/>
                  <a:gd name="connsiteX191" fmla="*/ 800100 w 1238382"/>
                  <a:gd name="connsiteY191" fmla="*/ 130058 h 1123039"/>
                  <a:gd name="connsiteX192" fmla="*/ 935831 w 1238382"/>
                  <a:gd name="connsiteY192" fmla="*/ 132439 h 1123039"/>
                  <a:gd name="connsiteX193" fmla="*/ 947738 w 1238382"/>
                  <a:gd name="connsiteY193" fmla="*/ 130058 h 1123039"/>
                  <a:gd name="connsiteX194" fmla="*/ 954881 w 1238382"/>
                  <a:gd name="connsiteY194" fmla="*/ 127677 h 1123039"/>
                  <a:gd name="connsiteX195" fmla="*/ 964406 w 1238382"/>
                  <a:gd name="connsiteY195" fmla="*/ 125296 h 1123039"/>
                  <a:gd name="connsiteX196" fmla="*/ 1016794 w 1238382"/>
                  <a:gd name="connsiteY196" fmla="*/ 113389 h 1123039"/>
                  <a:gd name="connsiteX197" fmla="*/ 1021556 w 1238382"/>
                  <a:gd name="connsiteY197" fmla="*/ 99102 h 1123039"/>
                  <a:gd name="connsiteX198" fmla="*/ 1023938 w 1238382"/>
                  <a:gd name="connsiteY198" fmla="*/ 77671 h 1123039"/>
                  <a:gd name="connsiteX199" fmla="*/ 1050131 w 1238382"/>
                  <a:gd name="connsiteY199" fmla="*/ 46714 h 1123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</a:cxnLst>
                <a:rect l="l" t="t" r="r" b="b"/>
                <a:pathLst>
                  <a:path w="1238382" h="1123039">
                    <a:moveTo>
                      <a:pt x="1117089" y="0"/>
                    </a:moveTo>
                    <a:lnTo>
                      <a:pt x="1117561" y="605"/>
                    </a:lnTo>
                    <a:cubicBezTo>
                      <a:pt x="1119362" y="2947"/>
                      <a:pt x="1121487" y="6069"/>
                      <a:pt x="1123950" y="10996"/>
                    </a:cubicBezTo>
                    <a:cubicBezTo>
                      <a:pt x="1126195" y="15486"/>
                      <a:pt x="1127125" y="20521"/>
                      <a:pt x="1128713" y="25283"/>
                    </a:cubicBezTo>
                    <a:cubicBezTo>
                      <a:pt x="1135125" y="63760"/>
                      <a:pt x="1130422" y="44699"/>
                      <a:pt x="1143000" y="82433"/>
                    </a:cubicBezTo>
                    <a:lnTo>
                      <a:pt x="1147763" y="96721"/>
                    </a:lnTo>
                    <a:cubicBezTo>
                      <a:pt x="1149350" y="101483"/>
                      <a:pt x="1149741" y="106831"/>
                      <a:pt x="1152525" y="111008"/>
                    </a:cubicBezTo>
                    <a:lnTo>
                      <a:pt x="1162050" y="125296"/>
                    </a:lnTo>
                    <a:cubicBezTo>
                      <a:pt x="1163638" y="131646"/>
                      <a:pt x="1164932" y="138077"/>
                      <a:pt x="1166813" y="144346"/>
                    </a:cubicBezTo>
                    <a:cubicBezTo>
                      <a:pt x="1169698" y="153963"/>
                      <a:pt x="1173163" y="163396"/>
                      <a:pt x="1176338" y="172921"/>
                    </a:cubicBezTo>
                    <a:lnTo>
                      <a:pt x="1185863" y="201496"/>
                    </a:lnTo>
                    <a:lnTo>
                      <a:pt x="1190625" y="215783"/>
                    </a:lnTo>
                    <a:lnTo>
                      <a:pt x="1195388" y="230071"/>
                    </a:lnTo>
                    <a:cubicBezTo>
                      <a:pt x="1196975" y="245946"/>
                      <a:pt x="1198041" y="261882"/>
                      <a:pt x="1200150" y="277696"/>
                    </a:cubicBezTo>
                    <a:cubicBezTo>
                      <a:pt x="1201220" y="285720"/>
                      <a:pt x="1200897" y="294480"/>
                      <a:pt x="1204913" y="301508"/>
                    </a:cubicBezTo>
                    <a:cubicBezTo>
                      <a:pt x="1207753" y="306478"/>
                      <a:pt x="1213970" y="308708"/>
                      <a:pt x="1219200" y="311033"/>
                    </a:cubicBezTo>
                    <a:cubicBezTo>
                      <a:pt x="1223788" y="313072"/>
                      <a:pt x="1230931" y="315453"/>
                      <a:pt x="1236928" y="317325"/>
                    </a:cubicBezTo>
                    <a:lnTo>
                      <a:pt x="1238382" y="317758"/>
                    </a:lnTo>
                    <a:lnTo>
                      <a:pt x="1238250" y="318177"/>
                    </a:lnTo>
                    <a:cubicBezTo>
                      <a:pt x="1236440" y="323607"/>
                      <a:pt x="1231505" y="327461"/>
                      <a:pt x="1228725" y="332464"/>
                    </a:cubicBezTo>
                    <a:cubicBezTo>
                      <a:pt x="1227506" y="334658"/>
                      <a:pt x="1227467" y="337363"/>
                      <a:pt x="1226344" y="339608"/>
                    </a:cubicBezTo>
                    <a:cubicBezTo>
                      <a:pt x="1225064" y="342168"/>
                      <a:pt x="1223169" y="344371"/>
                      <a:pt x="1221581" y="346752"/>
                    </a:cubicBezTo>
                    <a:cubicBezTo>
                      <a:pt x="1205508" y="357467"/>
                      <a:pt x="1224361" y="343576"/>
                      <a:pt x="1204913" y="365802"/>
                    </a:cubicBezTo>
                    <a:cubicBezTo>
                      <a:pt x="1203028" y="367956"/>
                      <a:pt x="1199793" y="368540"/>
                      <a:pt x="1197769" y="370564"/>
                    </a:cubicBezTo>
                    <a:cubicBezTo>
                      <a:pt x="1195745" y="372588"/>
                      <a:pt x="1194594" y="375327"/>
                      <a:pt x="1193006" y="377708"/>
                    </a:cubicBezTo>
                    <a:cubicBezTo>
                      <a:pt x="1183148" y="380994"/>
                      <a:pt x="1187255" y="378001"/>
                      <a:pt x="1181100" y="387233"/>
                    </a:cubicBezTo>
                    <a:cubicBezTo>
                      <a:pt x="1178315" y="391410"/>
                      <a:pt x="1171575" y="390408"/>
                      <a:pt x="1166813" y="391996"/>
                    </a:cubicBezTo>
                    <a:cubicBezTo>
                      <a:pt x="1160442" y="393058"/>
                      <a:pt x="1147277" y="395094"/>
                      <a:pt x="1140619" y="396758"/>
                    </a:cubicBezTo>
                    <a:cubicBezTo>
                      <a:pt x="1138184" y="397367"/>
                      <a:pt x="1135435" y="397571"/>
                      <a:pt x="1133475" y="399139"/>
                    </a:cubicBezTo>
                    <a:cubicBezTo>
                      <a:pt x="1131240" y="400927"/>
                      <a:pt x="1130300" y="403902"/>
                      <a:pt x="1128713" y="406283"/>
                    </a:cubicBezTo>
                    <a:cubicBezTo>
                      <a:pt x="1121223" y="408779"/>
                      <a:pt x="1119521" y="408163"/>
                      <a:pt x="1114425" y="415808"/>
                    </a:cubicBezTo>
                    <a:cubicBezTo>
                      <a:pt x="1113033" y="417897"/>
                      <a:pt x="1112838" y="420571"/>
                      <a:pt x="1112044" y="422952"/>
                    </a:cubicBezTo>
                    <a:lnTo>
                      <a:pt x="1104900" y="425333"/>
                    </a:lnTo>
                    <a:cubicBezTo>
                      <a:pt x="1102185" y="426238"/>
                      <a:pt x="1101725" y="430096"/>
                      <a:pt x="1100138" y="432477"/>
                    </a:cubicBezTo>
                    <a:lnTo>
                      <a:pt x="1090613" y="446764"/>
                    </a:lnTo>
                    <a:lnTo>
                      <a:pt x="1076325" y="456289"/>
                    </a:lnTo>
                    <a:cubicBezTo>
                      <a:pt x="1074236" y="457681"/>
                      <a:pt x="1074738" y="461052"/>
                      <a:pt x="1073944" y="463433"/>
                    </a:cubicBezTo>
                    <a:lnTo>
                      <a:pt x="1071563" y="470577"/>
                    </a:lnTo>
                    <a:cubicBezTo>
                      <a:pt x="1070366" y="474168"/>
                      <a:pt x="1064430" y="491968"/>
                      <a:pt x="1064419" y="492008"/>
                    </a:cubicBezTo>
                    <a:cubicBezTo>
                      <a:pt x="1063354" y="495913"/>
                      <a:pt x="1062832" y="499945"/>
                      <a:pt x="1062038" y="503914"/>
                    </a:cubicBezTo>
                    <a:cubicBezTo>
                      <a:pt x="1059050" y="518854"/>
                      <a:pt x="1057049" y="523642"/>
                      <a:pt x="1052513" y="537252"/>
                    </a:cubicBezTo>
                    <a:lnTo>
                      <a:pt x="1047750" y="544396"/>
                    </a:lnTo>
                    <a:cubicBezTo>
                      <a:pt x="1044014" y="550000"/>
                      <a:pt x="1037937" y="553649"/>
                      <a:pt x="1033463" y="558683"/>
                    </a:cubicBezTo>
                    <a:cubicBezTo>
                      <a:pt x="1031562" y="560822"/>
                      <a:pt x="1030288" y="563446"/>
                      <a:pt x="1028700" y="565827"/>
                    </a:cubicBezTo>
                    <a:lnTo>
                      <a:pt x="1021556" y="570589"/>
                    </a:lnTo>
                    <a:lnTo>
                      <a:pt x="1007269" y="580114"/>
                    </a:lnTo>
                    <a:cubicBezTo>
                      <a:pt x="995648" y="587861"/>
                      <a:pt x="992409" y="591830"/>
                      <a:pt x="978694" y="594402"/>
                    </a:cubicBezTo>
                    <a:cubicBezTo>
                      <a:pt x="970853" y="595872"/>
                      <a:pt x="962819" y="595989"/>
                      <a:pt x="954881" y="596783"/>
                    </a:cubicBezTo>
                    <a:cubicBezTo>
                      <a:pt x="954881" y="596783"/>
                      <a:pt x="944982" y="594459"/>
                      <a:pt x="940594" y="592021"/>
                    </a:cubicBezTo>
                    <a:cubicBezTo>
                      <a:pt x="937650" y="590386"/>
                      <a:pt x="936037" y="587033"/>
                      <a:pt x="933450" y="584877"/>
                    </a:cubicBezTo>
                    <a:cubicBezTo>
                      <a:pt x="931251" y="583045"/>
                      <a:pt x="928687" y="581702"/>
                      <a:pt x="926306" y="580114"/>
                    </a:cubicBezTo>
                    <a:lnTo>
                      <a:pt x="919163" y="584877"/>
                    </a:lnTo>
                    <a:lnTo>
                      <a:pt x="904875" y="594402"/>
                    </a:lnTo>
                    <a:cubicBezTo>
                      <a:pt x="902786" y="595794"/>
                      <a:pt x="903288" y="599165"/>
                      <a:pt x="902494" y="601546"/>
                    </a:cubicBezTo>
                    <a:cubicBezTo>
                      <a:pt x="896827" y="618546"/>
                      <a:pt x="900515" y="611657"/>
                      <a:pt x="892969" y="622977"/>
                    </a:cubicBezTo>
                    <a:cubicBezTo>
                      <a:pt x="890588" y="624564"/>
                      <a:pt x="887849" y="625715"/>
                      <a:pt x="885825" y="627739"/>
                    </a:cubicBezTo>
                    <a:cubicBezTo>
                      <a:pt x="883801" y="629763"/>
                      <a:pt x="883678" y="633721"/>
                      <a:pt x="881063" y="634883"/>
                    </a:cubicBezTo>
                    <a:cubicBezTo>
                      <a:pt x="869996" y="639802"/>
                      <a:pt x="847676" y="635744"/>
                      <a:pt x="838200" y="634883"/>
                    </a:cubicBezTo>
                    <a:cubicBezTo>
                      <a:pt x="824550" y="655361"/>
                      <a:pt x="840918" y="629449"/>
                      <a:pt x="831056" y="649171"/>
                    </a:cubicBezTo>
                    <a:cubicBezTo>
                      <a:pt x="829776" y="651730"/>
                      <a:pt x="827881" y="653933"/>
                      <a:pt x="826294" y="656314"/>
                    </a:cubicBezTo>
                    <a:cubicBezTo>
                      <a:pt x="826294" y="656314"/>
                      <a:pt x="816263" y="658416"/>
                      <a:pt x="812006" y="661077"/>
                    </a:cubicBezTo>
                    <a:cubicBezTo>
                      <a:pt x="809579" y="662594"/>
                      <a:pt x="808524" y="665661"/>
                      <a:pt x="807244" y="668221"/>
                    </a:cubicBezTo>
                    <a:cubicBezTo>
                      <a:pt x="803255" y="676200"/>
                      <a:pt x="803236" y="690006"/>
                      <a:pt x="802481" y="696796"/>
                    </a:cubicBezTo>
                    <a:cubicBezTo>
                      <a:pt x="802481" y="696796"/>
                      <a:pt x="799040" y="706240"/>
                      <a:pt x="797719" y="711083"/>
                    </a:cubicBezTo>
                    <a:cubicBezTo>
                      <a:pt x="796654" y="714988"/>
                      <a:pt x="796132" y="719020"/>
                      <a:pt x="795338" y="722989"/>
                    </a:cubicBezTo>
                    <a:cubicBezTo>
                      <a:pt x="794846" y="725450"/>
                      <a:pt x="793750" y="727752"/>
                      <a:pt x="792956" y="730133"/>
                    </a:cubicBezTo>
                    <a:lnTo>
                      <a:pt x="788194" y="744421"/>
                    </a:lnTo>
                    <a:cubicBezTo>
                      <a:pt x="785813" y="745215"/>
                      <a:pt x="783560" y="746802"/>
                      <a:pt x="781050" y="746802"/>
                    </a:cubicBezTo>
                    <a:cubicBezTo>
                      <a:pt x="778540" y="746802"/>
                      <a:pt x="776356" y="744966"/>
                      <a:pt x="773906" y="744421"/>
                    </a:cubicBezTo>
                    <a:cubicBezTo>
                      <a:pt x="769193" y="743374"/>
                      <a:pt x="764381" y="742833"/>
                      <a:pt x="759619" y="742039"/>
                    </a:cubicBezTo>
                    <a:cubicBezTo>
                      <a:pt x="751681" y="753945"/>
                      <a:pt x="757237" y="747595"/>
                      <a:pt x="740569" y="758708"/>
                    </a:cubicBezTo>
                    <a:cubicBezTo>
                      <a:pt x="711761" y="761588"/>
                      <a:pt x="724324" y="763611"/>
                      <a:pt x="702469" y="756327"/>
                    </a:cubicBezTo>
                    <a:cubicBezTo>
                      <a:pt x="700088" y="757121"/>
                      <a:pt x="697100" y="756933"/>
                      <a:pt x="695325" y="758708"/>
                    </a:cubicBezTo>
                    <a:cubicBezTo>
                      <a:pt x="693550" y="760483"/>
                      <a:pt x="693276" y="763364"/>
                      <a:pt x="692944" y="765852"/>
                    </a:cubicBezTo>
                    <a:cubicBezTo>
                      <a:pt x="691681" y="775326"/>
                      <a:pt x="691357" y="784902"/>
                      <a:pt x="690563" y="794427"/>
                    </a:cubicBezTo>
                    <a:cubicBezTo>
                      <a:pt x="692150" y="796808"/>
                      <a:pt x="694045" y="799011"/>
                      <a:pt x="695325" y="801571"/>
                    </a:cubicBezTo>
                    <a:cubicBezTo>
                      <a:pt x="696447" y="803816"/>
                      <a:pt x="695931" y="806939"/>
                      <a:pt x="697706" y="808714"/>
                    </a:cubicBezTo>
                    <a:cubicBezTo>
                      <a:pt x="710405" y="821413"/>
                      <a:pt x="700882" y="799193"/>
                      <a:pt x="707231" y="818239"/>
                    </a:cubicBezTo>
                    <a:cubicBezTo>
                      <a:pt x="709612" y="819033"/>
                      <a:pt x="712415" y="819053"/>
                      <a:pt x="714375" y="820621"/>
                    </a:cubicBezTo>
                    <a:cubicBezTo>
                      <a:pt x="729764" y="832931"/>
                      <a:pt x="708325" y="824158"/>
                      <a:pt x="726281" y="830146"/>
                    </a:cubicBezTo>
                    <a:cubicBezTo>
                      <a:pt x="733425" y="830940"/>
                      <a:pt x="740740" y="830784"/>
                      <a:pt x="747713" y="832527"/>
                    </a:cubicBezTo>
                    <a:cubicBezTo>
                      <a:pt x="750489" y="833221"/>
                      <a:pt x="753694" y="834674"/>
                      <a:pt x="754856" y="837289"/>
                    </a:cubicBezTo>
                    <a:cubicBezTo>
                      <a:pt x="757136" y="842418"/>
                      <a:pt x="757238" y="848345"/>
                      <a:pt x="757238" y="853958"/>
                    </a:cubicBezTo>
                    <a:cubicBezTo>
                      <a:pt x="757238" y="856468"/>
                      <a:pt x="755650" y="858721"/>
                      <a:pt x="754856" y="861102"/>
                    </a:cubicBezTo>
                    <a:cubicBezTo>
                      <a:pt x="752475" y="862689"/>
                      <a:pt x="749736" y="863841"/>
                      <a:pt x="747713" y="865864"/>
                    </a:cubicBezTo>
                    <a:cubicBezTo>
                      <a:pt x="745689" y="867888"/>
                      <a:pt x="745185" y="871220"/>
                      <a:pt x="742950" y="873008"/>
                    </a:cubicBezTo>
                    <a:cubicBezTo>
                      <a:pt x="726521" y="886151"/>
                      <a:pt x="744689" y="862062"/>
                      <a:pt x="731044" y="882533"/>
                    </a:cubicBezTo>
                    <a:cubicBezTo>
                      <a:pt x="731044" y="882533"/>
                      <a:pt x="738644" y="891430"/>
                      <a:pt x="740569" y="896821"/>
                    </a:cubicBezTo>
                    <a:cubicBezTo>
                      <a:pt x="742721" y="902848"/>
                      <a:pt x="742156" y="909521"/>
                      <a:pt x="742950" y="915871"/>
                    </a:cubicBezTo>
                    <a:cubicBezTo>
                      <a:pt x="740909" y="921994"/>
                      <a:pt x="739385" y="925958"/>
                      <a:pt x="738188" y="932539"/>
                    </a:cubicBezTo>
                    <a:cubicBezTo>
                      <a:pt x="737184" y="938061"/>
                      <a:pt x="735806" y="943595"/>
                      <a:pt x="735806" y="949208"/>
                    </a:cubicBezTo>
                    <a:cubicBezTo>
                      <a:pt x="735806" y="951718"/>
                      <a:pt x="736620" y="954392"/>
                      <a:pt x="738188" y="956352"/>
                    </a:cubicBezTo>
                    <a:cubicBezTo>
                      <a:pt x="739976" y="958587"/>
                      <a:pt x="742950" y="959527"/>
                      <a:pt x="745331" y="961114"/>
                    </a:cubicBezTo>
                    <a:cubicBezTo>
                      <a:pt x="750094" y="961908"/>
                      <a:pt x="754976" y="964822"/>
                      <a:pt x="759619" y="963496"/>
                    </a:cubicBezTo>
                    <a:cubicBezTo>
                      <a:pt x="762033" y="962806"/>
                      <a:pt x="760877" y="958597"/>
                      <a:pt x="762000" y="956352"/>
                    </a:cubicBezTo>
                    <a:cubicBezTo>
                      <a:pt x="763280" y="953792"/>
                      <a:pt x="765175" y="951589"/>
                      <a:pt x="766763" y="949208"/>
                    </a:cubicBezTo>
                    <a:cubicBezTo>
                      <a:pt x="766763" y="949208"/>
                      <a:pt x="776662" y="951533"/>
                      <a:pt x="781050" y="953971"/>
                    </a:cubicBezTo>
                    <a:cubicBezTo>
                      <a:pt x="790427" y="959181"/>
                      <a:pt x="786788" y="960683"/>
                      <a:pt x="790575" y="968258"/>
                    </a:cubicBezTo>
                    <a:cubicBezTo>
                      <a:pt x="791855" y="970818"/>
                      <a:pt x="793750" y="973021"/>
                      <a:pt x="795338" y="975402"/>
                    </a:cubicBezTo>
                    <a:cubicBezTo>
                      <a:pt x="797719" y="976989"/>
                      <a:pt x="800458" y="978141"/>
                      <a:pt x="802481" y="980164"/>
                    </a:cubicBezTo>
                    <a:cubicBezTo>
                      <a:pt x="807098" y="984781"/>
                      <a:pt x="807688" y="988640"/>
                      <a:pt x="809625" y="994452"/>
                    </a:cubicBezTo>
                    <a:cubicBezTo>
                      <a:pt x="807244" y="995246"/>
                      <a:pt x="804726" y="995710"/>
                      <a:pt x="802481" y="996833"/>
                    </a:cubicBezTo>
                    <a:cubicBezTo>
                      <a:pt x="795854" y="1000147"/>
                      <a:pt x="793457" y="1003476"/>
                      <a:pt x="788194" y="1008739"/>
                    </a:cubicBezTo>
                    <a:cubicBezTo>
                      <a:pt x="784644" y="1012289"/>
                      <a:pt x="785019" y="1018264"/>
                      <a:pt x="783431" y="1023027"/>
                    </a:cubicBezTo>
                    <a:cubicBezTo>
                      <a:pt x="773644" y="1029552"/>
                      <a:pt x="770751" y="1033061"/>
                      <a:pt x="754856" y="1030171"/>
                    </a:cubicBezTo>
                    <a:cubicBezTo>
                      <a:pt x="752040" y="1029659"/>
                      <a:pt x="751681" y="1025408"/>
                      <a:pt x="750094" y="1023027"/>
                    </a:cubicBezTo>
                    <a:cubicBezTo>
                      <a:pt x="750094" y="1023027"/>
                      <a:pt x="740826" y="1018264"/>
                      <a:pt x="735806" y="1018264"/>
                    </a:cubicBezTo>
                    <a:cubicBezTo>
                      <a:pt x="732944" y="1018264"/>
                      <a:pt x="731044" y="1021439"/>
                      <a:pt x="728663" y="1023027"/>
                    </a:cubicBezTo>
                    <a:cubicBezTo>
                      <a:pt x="728663" y="1023027"/>
                      <a:pt x="718963" y="1025750"/>
                      <a:pt x="714375" y="1027789"/>
                    </a:cubicBezTo>
                    <a:cubicBezTo>
                      <a:pt x="711760" y="1028951"/>
                      <a:pt x="709612" y="1030964"/>
                      <a:pt x="707231" y="1032552"/>
                    </a:cubicBezTo>
                    <a:cubicBezTo>
                      <a:pt x="707231" y="1032552"/>
                      <a:pt x="697794" y="1036021"/>
                      <a:pt x="692944" y="1037314"/>
                    </a:cubicBezTo>
                    <a:cubicBezTo>
                      <a:pt x="685873" y="1039200"/>
                      <a:pt x="678657" y="1040489"/>
                      <a:pt x="671513" y="1042077"/>
                    </a:cubicBezTo>
                    <a:lnTo>
                      <a:pt x="692944" y="1087321"/>
                    </a:lnTo>
                    <a:cubicBezTo>
                      <a:pt x="692944" y="1101246"/>
                      <a:pt x="692108" y="1092235"/>
                      <a:pt x="700088" y="1113514"/>
                    </a:cubicBezTo>
                    <a:lnTo>
                      <a:pt x="654844" y="1123039"/>
                    </a:lnTo>
                    <a:lnTo>
                      <a:pt x="573881" y="1018264"/>
                    </a:lnTo>
                    <a:cubicBezTo>
                      <a:pt x="575469" y="1018264"/>
                      <a:pt x="577087" y="1018575"/>
                      <a:pt x="578644" y="1018264"/>
                    </a:cubicBezTo>
                    <a:cubicBezTo>
                      <a:pt x="585686" y="1016856"/>
                      <a:pt x="586910" y="1015135"/>
                      <a:pt x="592931" y="1011121"/>
                    </a:cubicBezTo>
                    <a:cubicBezTo>
                      <a:pt x="597108" y="1008336"/>
                      <a:pt x="602631" y="1008397"/>
                      <a:pt x="607219" y="1006358"/>
                    </a:cubicBezTo>
                    <a:cubicBezTo>
                      <a:pt x="609834" y="1005196"/>
                      <a:pt x="611803" y="1002876"/>
                      <a:pt x="614363" y="1001596"/>
                    </a:cubicBezTo>
                    <a:cubicBezTo>
                      <a:pt x="617121" y="1000217"/>
                      <a:pt x="627513" y="998430"/>
                      <a:pt x="628650" y="994452"/>
                    </a:cubicBezTo>
                    <a:cubicBezTo>
                      <a:pt x="631276" y="985262"/>
                      <a:pt x="630237" y="975402"/>
                      <a:pt x="631031" y="965877"/>
                    </a:cubicBezTo>
                    <a:cubicBezTo>
                      <a:pt x="631031" y="965877"/>
                      <a:pt x="624286" y="956593"/>
                      <a:pt x="621506" y="951589"/>
                    </a:cubicBezTo>
                    <a:cubicBezTo>
                      <a:pt x="620287" y="949395"/>
                      <a:pt x="620247" y="946691"/>
                      <a:pt x="619125" y="944446"/>
                    </a:cubicBezTo>
                    <a:cubicBezTo>
                      <a:pt x="617845" y="941886"/>
                      <a:pt x="615950" y="939683"/>
                      <a:pt x="614363" y="937302"/>
                    </a:cubicBezTo>
                    <a:cubicBezTo>
                      <a:pt x="611578" y="933125"/>
                      <a:pt x="612261" y="927271"/>
                      <a:pt x="609600" y="923014"/>
                    </a:cubicBezTo>
                    <a:cubicBezTo>
                      <a:pt x="608083" y="920587"/>
                      <a:pt x="604480" y="920276"/>
                      <a:pt x="602456" y="918252"/>
                    </a:cubicBezTo>
                    <a:cubicBezTo>
                      <a:pt x="600432" y="916228"/>
                      <a:pt x="599281" y="913489"/>
                      <a:pt x="597694" y="911108"/>
                    </a:cubicBezTo>
                    <a:cubicBezTo>
                      <a:pt x="579737" y="905123"/>
                      <a:pt x="601175" y="913893"/>
                      <a:pt x="585788" y="901583"/>
                    </a:cubicBezTo>
                    <a:cubicBezTo>
                      <a:pt x="584236" y="900341"/>
                      <a:pt x="569741" y="896976"/>
                      <a:pt x="569119" y="896821"/>
                    </a:cubicBezTo>
                    <a:cubicBezTo>
                      <a:pt x="556545" y="901012"/>
                      <a:pt x="564064" y="897810"/>
                      <a:pt x="547688" y="908727"/>
                    </a:cubicBezTo>
                    <a:cubicBezTo>
                      <a:pt x="538869" y="911666"/>
                      <a:pt x="529223" y="914610"/>
                      <a:pt x="523875" y="923014"/>
                    </a:cubicBezTo>
                    <a:cubicBezTo>
                      <a:pt x="520063" y="929004"/>
                      <a:pt x="517525" y="935714"/>
                      <a:pt x="514350" y="942064"/>
                    </a:cubicBezTo>
                    <a:lnTo>
                      <a:pt x="423863" y="925396"/>
                    </a:lnTo>
                    <a:lnTo>
                      <a:pt x="271463" y="808714"/>
                    </a:lnTo>
                    <a:lnTo>
                      <a:pt x="252413" y="806333"/>
                    </a:lnTo>
                    <a:lnTo>
                      <a:pt x="250031" y="722989"/>
                    </a:lnTo>
                    <a:lnTo>
                      <a:pt x="254794" y="725371"/>
                    </a:lnTo>
                    <a:cubicBezTo>
                      <a:pt x="271279" y="733615"/>
                      <a:pt x="304855" y="734771"/>
                      <a:pt x="316706" y="732514"/>
                    </a:cubicBezTo>
                    <a:cubicBezTo>
                      <a:pt x="320682" y="731757"/>
                      <a:pt x="318294" y="724577"/>
                      <a:pt x="319088" y="720608"/>
                    </a:cubicBezTo>
                    <a:cubicBezTo>
                      <a:pt x="319088" y="720608"/>
                      <a:pt x="316364" y="710908"/>
                      <a:pt x="314325" y="706321"/>
                    </a:cubicBezTo>
                    <a:cubicBezTo>
                      <a:pt x="313163" y="703706"/>
                      <a:pt x="312253" y="700155"/>
                      <a:pt x="309563" y="699177"/>
                    </a:cubicBezTo>
                    <a:cubicBezTo>
                      <a:pt x="302808" y="696721"/>
                      <a:pt x="295275" y="697590"/>
                      <a:pt x="288131" y="696796"/>
                    </a:cubicBezTo>
                    <a:lnTo>
                      <a:pt x="273844" y="696796"/>
                    </a:lnTo>
                    <a:lnTo>
                      <a:pt x="269081" y="658696"/>
                    </a:lnTo>
                    <a:cubicBezTo>
                      <a:pt x="261808" y="658696"/>
                      <a:pt x="265827" y="659198"/>
                      <a:pt x="257175" y="656314"/>
                    </a:cubicBezTo>
                    <a:cubicBezTo>
                      <a:pt x="240171" y="650646"/>
                      <a:pt x="247066" y="654337"/>
                      <a:pt x="235744" y="646789"/>
                    </a:cubicBezTo>
                    <a:lnTo>
                      <a:pt x="221456" y="642027"/>
                    </a:lnTo>
                    <a:cubicBezTo>
                      <a:pt x="218741" y="641122"/>
                      <a:pt x="216694" y="638851"/>
                      <a:pt x="214313" y="637264"/>
                    </a:cubicBezTo>
                    <a:lnTo>
                      <a:pt x="192881" y="622977"/>
                    </a:lnTo>
                    <a:lnTo>
                      <a:pt x="183356" y="620596"/>
                    </a:lnTo>
                    <a:cubicBezTo>
                      <a:pt x="175503" y="618633"/>
                      <a:pt x="167281" y="618214"/>
                      <a:pt x="159544" y="615833"/>
                    </a:cubicBezTo>
                    <a:cubicBezTo>
                      <a:pt x="156809" y="614991"/>
                      <a:pt x="154960" y="612351"/>
                      <a:pt x="152400" y="611071"/>
                    </a:cubicBezTo>
                    <a:cubicBezTo>
                      <a:pt x="150155" y="609948"/>
                      <a:pt x="147637" y="609483"/>
                      <a:pt x="145256" y="608689"/>
                    </a:cubicBezTo>
                    <a:cubicBezTo>
                      <a:pt x="142541" y="607784"/>
                      <a:pt x="140494" y="605514"/>
                      <a:pt x="138113" y="603927"/>
                    </a:cubicBezTo>
                    <a:lnTo>
                      <a:pt x="123825" y="594402"/>
                    </a:lnTo>
                    <a:cubicBezTo>
                      <a:pt x="121444" y="592815"/>
                      <a:pt x="120650" y="589639"/>
                      <a:pt x="119063" y="587258"/>
                    </a:cubicBezTo>
                    <a:lnTo>
                      <a:pt x="114300" y="580114"/>
                    </a:lnTo>
                    <a:cubicBezTo>
                      <a:pt x="111918" y="576541"/>
                      <a:pt x="100014" y="558685"/>
                      <a:pt x="100013" y="558683"/>
                    </a:cubicBezTo>
                    <a:cubicBezTo>
                      <a:pt x="98794" y="556489"/>
                      <a:pt x="98425" y="553920"/>
                      <a:pt x="97631" y="551539"/>
                    </a:cubicBezTo>
                    <a:cubicBezTo>
                      <a:pt x="96726" y="548824"/>
                      <a:pt x="94456" y="546777"/>
                      <a:pt x="92869" y="544396"/>
                    </a:cubicBezTo>
                    <a:cubicBezTo>
                      <a:pt x="81952" y="528020"/>
                      <a:pt x="85154" y="535538"/>
                      <a:pt x="80963" y="522964"/>
                    </a:cubicBezTo>
                    <a:cubicBezTo>
                      <a:pt x="79375" y="520583"/>
                      <a:pt x="77105" y="518536"/>
                      <a:pt x="76200" y="515821"/>
                    </a:cubicBezTo>
                    <a:cubicBezTo>
                      <a:pt x="74673" y="511240"/>
                      <a:pt x="74613" y="506296"/>
                      <a:pt x="73819" y="501533"/>
                    </a:cubicBezTo>
                    <a:cubicBezTo>
                      <a:pt x="72994" y="496581"/>
                      <a:pt x="70644" y="492008"/>
                      <a:pt x="69056" y="487246"/>
                    </a:cubicBezTo>
                    <a:cubicBezTo>
                      <a:pt x="48584" y="473595"/>
                      <a:pt x="72678" y="491772"/>
                      <a:pt x="59531" y="475339"/>
                    </a:cubicBezTo>
                    <a:cubicBezTo>
                      <a:pt x="57743" y="473104"/>
                      <a:pt x="54769" y="472164"/>
                      <a:pt x="52388" y="470577"/>
                    </a:cubicBezTo>
                    <a:lnTo>
                      <a:pt x="54769" y="463433"/>
                    </a:lnTo>
                    <a:cubicBezTo>
                      <a:pt x="56635" y="457833"/>
                      <a:pt x="61913" y="443968"/>
                      <a:pt x="61913" y="437239"/>
                    </a:cubicBezTo>
                    <a:cubicBezTo>
                      <a:pt x="61913" y="434729"/>
                      <a:pt x="60325" y="432477"/>
                      <a:pt x="59531" y="430096"/>
                    </a:cubicBezTo>
                    <a:lnTo>
                      <a:pt x="45244" y="425333"/>
                    </a:lnTo>
                    <a:cubicBezTo>
                      <a:pt x="39814" y="423523"/>
                      <a:pt x="38894" y="415808"/>
                      <a:pt x="35719" y="411046"/>
                    </a:cubicBezTo>
                    <a:lnTo>
                      <a:pt x="28575" y="406283"/>
                    </a:lnTo>
                    <a:cubicBezTo>
                      <a:pt x="21556" y="401603"/>
                      <a:pt x="19150" y="392297"/>
                      <a:pt x="16669" y="384852"/>
                    </a:cubicBezTo>
                    <a:lnTo>
                      <a:pt x="7144" y="370564"/>
                    </a:lnTo>
                    <a:cubicBezTo>
                      <a:pt x="156" y="360081"/>
                      <a:pt x="606" y="333199"/>
                      <a:pt x="0" y="325321"/>
                    </a:cubicBezTo>
                    <a:cubicBezTo>
                      <a:pt x="3552" y="311112"/>
                      <a:pt x="1843" y="319024"/>
                      <a:pt x="4763" y="301508"/>
                    </a:cubicBezTo>
                    <a:cubicBezTo>
                      <a:pt x="6553" y="290771"/>
                      <a:pt x="8829" y="284546"/>
                      <a:pt x="11906" y="275314"/>
                    </a:cubicBezTo>
                    <a:cubicBezTo>
                      <a:pt x="17573" y="258314"/>
                      <a:pt x="13885" y="265203"/>
                      <a:pt x="21431" y="253883"/>
                    </a:cubicBezTo>
                    <a:cubicBezTo>
                      <a:pt x="28413" y="249229"/>
                      <a:pt x="27834" y="248710"/>
                      <a:pt x="35719" y="246739"/>
                    </a:cubicBezTo>
                    <a:cubicBezTo>
                      <a:pt x="39645" y="245757"/>
                      <a:pt x="43835" y="245779"/>
                      <a:pt x="47625" y="244358"/>
                    </a:cubicBezTo>
                    <a:cubicBezTo>
                      <a:pt x="50305" y="243353"/>
                      <a:pt x="52388" y="241183"/>
                      <a:pt x="54769" y="239596"/>
                    </a:cubicBezTo>
                    <a:cubicBezTo>
                      <a:pt x="58946" y="236812"/>
                      <a:pt x="64328" y="236522"/>
                      <a:pt x="69056" y="234833"/>
                    </a:cubicBezTo>
                    <a:lnTo>
                      <a:pt x="88106" y="227689"/>
                    </a:lnTo>
                    <a:lnTo>
                      <a:pt x="116681" y="218164"/>
                    </a:lnTo>
                    <a:lnTo>
                      <a:pt x="190500" y="237214"/>
                    </a:lnTo>
                    <a:lnTo>
                      <a:pt x="252413" y="222927"/>
                    </a:lnTo>
                    <a:lnTo>
                      <a:pt x="269081" y="203877"/>
                    </a:lnTo>
                    <a:lnTo>
                      <a:pt x="342900" y="139583"/>
                    </a:lnTo>
                    <a:lnTo>
                      <a:pt x="762000" y="111008"/>
                    </a:lnTo>
                    <a:lnTo>
                      <a:pt x="788194" y="127677"/>
                    </a:lnTo>
                    <a:cubicBezTo>
                      <a:pt x="788194" y="127677"/>
                      <a:pt x="796055" y="129928"/>
                      <a:pt x="800100" y="130058"/>
                    </a:cubicBezTo>
                    <a:lnTo>
                      <a:pt x="935831" y="132439"/>
                    </a:lnTo>
                    <a:cubicBezTo>
                      <a:pt x="939800" y="131645"/>
                      <a:pt x="943811" y="131040"/>
                      <a:pt x="947738" y="130058"/>
                    </a:cubicBezTo>
                    <a:cubicBezTo>
                      <a:pt x="950173" y="129449"/>
                      <a:pt x="952468" y="128366"/>
                      <a:pt x="954881" y="127677"/>
                    </a:cubicBezTo>
                    <a:cubicBezTo>
                      <a:pt x="958028" y="126778"/>
                      <a:pt x="961231" y="126090"/>
                      <a:pt x="964406" y="125296"/>
                    </a:cubicBezTo>
                    <a:cubicBezTo>
                      <a:pt x="1008219" y="122557"/>
                      <a:pt x="991918" y="129972"/>
                      <a:pt x="1016794" y="113389"/>
                    </a:cubicBezTo>
                    <a:cubicBezTo>
                      <a:pt x="1020971" y="110605"/>
                      <a:pt x="1020571" y="104024"/>
                      <a:pt x="1021556" y="99102"/>
                    </a:cubicBezTo>
                    <a:cubicBezTo>
                      <a:pt x="1022966" y="92054"/>
                      <a:pt x="1023144" y="84815"/>
                      <a:pt x="1023938" y="77671"/>
                    </a:cubicBezTo>
                    <a:lnTo>
                      <a:pt x="1050131" y="46714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="" xmlns:a16="http://schemas.microsoft.com/office/drawing/2014/main" id="{5A9A6D56-4E9F-4FC5-A6FB-F07BF0A2992E}"/>
                  </a:ext>
                </a:extLst>
              </p:cNvPr>
              <p:cNvSpPr/>
              <p:nvPr/>
            </p:nvSpPr>
            <p:spPr bwMode="auto">
              <a:xfrm>
                <a:off x="6261758" y="2222222"/>
                <a:ext cx="261786" cy="366091"/>
              </a:xfrm>
              <a:custGeom>
                <a:avLst/>
                <a:gdLst>
                  <a:gd name="connsiteX0" fmla="*/ 543276 w 643347"/>
                  <a:gd name="connsiteY0" fmla="*/ 0 h 899679"/>
                  <a:gd name="connsiteX1" fmla="*/ 546365 w 643347"/>
                  <a:gd name="connsiteY1" fmla="*/ 1096 h 899679"/>
                  <a:gd name="connsiteX2" fmla="*/ 557212 w 643347"/>
                  <a:gd name="connsiteY2" fmla="*/ 4329 h 899679"/>
                  <a:gd name="connsiteX3" fmla="*/ 571500 w 643347"/>
                  <a:gd name="connsiteY3" fmla="*/ 18617 h 899679"/>
                  <a:gd name="connsiteX4" fmla="*/ 585787 w 643347"/>
                  <a:gd name="connsiteY4" fmla="*/ 23379 h 899679"/>
                  <a:gd name="connsiteX5" fmla="*/ 595312 w 643347"/>
                  <a:gd name="connsiteY5" fmla="*/ 51954 h 899679"/>
                  <a:gd name="connsiteX6" fmla="*/ 590550 w 643347"/>
                  <a:gd name="connsiteY6" fmla="*/ 90054 h 899679"/>
                  <a:gd name="connsiteX7" fmla="*/ 590550 w 643347"/>
                  <a:gd name="connsiteY7" fmla="*/ 175779 h 899679"/>
                  <a:gd name="connsiteX8" fmla="*/ 609600 w 643347"/>
                  <a:gd name="connsiteY8" fmla="*/ 204354 h 899679"/>
                  <a:gd name="connsiteX9" fmla="*/ 619125 w 643347"/>
                  <a:gd name="connsiteY9" fmla="*/ 218642 h 899679"/>
                  <a:gd name="connsiteX10" fmla="*/ 638175 w 643347"/>
                  <a:gd name="connsiteY10" fmla="*/ 261504 h 899679"/>
                  <a:gd name="connsiteX11" fmla="*/ 642516 w 643347"/>
                  <a:gd name="connsiteY11" fmla="*/ 274776 h 899679"/>
                  <a:gd name="connsiteX12" fmla="*/ 643347 w 643347"/>
                  <a:gd name="connsiteY12" fmla="*/ 276465 h 899679"/>
                  <a:gd name="connsiteX13" fmla="*/ 640596 w 643347"/>
                  <a:gd name="connsiteY13" fmla="*/ 279899 h 899679"/>
                  <a:gd name="connsiteX14" fmla="*/ 633412 w 643347"/>
                  <a:gd name="connsiteY14" fmla="*/ 280554 h 899679"/>
                  <a:gd name="connsiteX15" fmla="*/ 628650 w 643347"/>
                  <a:gd name="connsiteY15" fmla="*/ 287698 h 899679"/>
                  <a:gd name="connsiteX16" fmla="*/ 607218 w 643347"/>
                  <a:gd name="connsiteY16" fmla="*/ 290079 h 899679"/>
                  <a:gd name="connsiteX17" fmla="*/ 600075 w 643347"/>
                  <a:gd name="connsiteY17" fmla="*/ 292460 h 899679"/>
                  <a:gd name="connsiteX18" fmla="*/ 595312 w 643347"/>
                  <a:gd name="connsiteY18" fmla="*/ 299604 h 899679"/>
                  <a:gd name="connsiteX19" fmla="*/ 588168 w 643347"/>
                  <a:gd name="connsiteY19" fmla="*/ 304367 h 899679"/>
                  <a:gd name="connsiteX20" fmla="*/ 583406 w 643347"/>
                  <a:gd name="connsiteY20" fmla="*/ 311510 h 899679"/>
                  <a:gd name="connsiteX21" fmla="*/ 573881 w 643347"/>
                  <a:gd name="connsiteY21" fmla="*/ 325798 h 899679"/>
                  <a:gd name="connsiteX22" fmla="*/ 559593 w 643347"/>
                  <a:gd name="connsiteY22" fmla="*/ 330560 h 899679"/>
                  <a:gd name="connsiteX23" fmla="*/ 552450 w 643347"/>
                  <a:gd name="connsiteY23" fmla="*/ 335323 h 899679"/>
                  <a:gd name="connsiteX24" fmla="*/ 545306 w 643347"/>
                  <a:gd name="connsiteY24" fmla="*/ 340085 h 899679"/>
                  <a:gd name="connsiteX25" fmla="*/ 531018 w 643347"/>
                  <a:gd name="connsiteY25" fmla="*/ 349610 h 899679"/>
                  <a:gd name="connsiteX26" fmla="*/ 519112 w 643347"/>
                  <a:gd name="connsiteY26" fmla="*/ 361517 h 899679"/>
                  <a:gd name="connsiteX27" fmla="*/ 500062 w 643347"/>
                  <a:gd name="connsiteY27" fmla="*/ 368660 h 899679"/>
                  <a:gd name="connsiteX28" fmla="*/ 502443 w 643347"/>
                  <a:gd name="connsiteY28" fmla="*/ 482960 h 899679"/>
                  <a:gd name="connsiteX29" fmla="*/ 476250 w 643347"/>
                  <a:gd name="connsiteY29" fmla="*/ 549635 h 899679"/>
                  <a:gd name="connsiteX30" fmla="*/ 400050 w 643347"/>
                  <a:gd name="connsiteY30" fmla="*/ 618692 h 899679"/>
                  <a:gd name="connsiteX31" fmla="*/ 381000 w 643347"/>
                  <a:gd name="connsiteY31" fmla="*/ 625835 h 899679"/>
                  <a:gd name="connsiteX32" fmla="*/ 357187 w 643347"/>
                  <a:gd name="connsiteY32" fmla="*/ 644885 h 899679"/>
                  <a:gd name="connsiteX33" fmla="*/ 352425 w 643347"/>
                  <a:gd name="connsiteY33" fmla="*/ 747279 h 899679"/>
                  <a:gd name="connsiteX34" fmla="*/ 345281 w 643347"/>
                  <a:gd name="connsiteY34" fmla="*/ 766329 h 899679"/>
                  <a:gd name="connsiteX35" fmla="*/ 366712 w 643347"/>
                  <a:gd name="connsiteY35" fmla="*/ 806810 h 899679"/>
                  <a:gd name="connsiteX36" fmla="*/ 361950 w 643347"/>
                  <a:gd name="connsiteY36" fmla="*/ 821098 h 899679"/>
                  <a:gd name="connsiteX37" fmla="*/ 354806 w 643347"/>
                  <a:gd name="connsiteY37" fmla="*/ 825860 h 899679"/>
                  <a:gd name="connsiteX38" fmla="*/ 347662 w 643347"/>
                  <a:gd name="connsiteY38" fmla="*/ 828242 h 899679"/>
                  <a:gd name="connsiteX39" fmla="*/ 345281 w 643347"/>
                  <a:gd name="connsiteY39" fmla="*/ 844910 h 899679"/>
                  <a:gd name="connsiteX40" fmla="*/ 357187 w 643347"/>
                  <a:gd name="connsiteY40" fmla="*/ 859198 h 899679"/>
                  <a:gd name="connsiteX41" fmla="*/ 364331 w 643347"/>
                  <a:gd name="connsiteY41" fmla="*/ 863960 h 899679"/>
                  <a:gd name="connsiteX42" fmla="*/ 371475 w 643347"/>
                  <a:gd name="connsiteY42" fmla="*/ 866342 h 899679"/>
                  <a:gd name="connsiteX43" fmla="*/ 371475 w 643347"/>
                  <a:gd name="connsiteY43" fmla="*/ 890154 h 899679"/>
                  <a:gd name="connsiteX44" fmla="*/ 364331 w 643347"/>
                  <a:gd name="connsiteY44" fmla="*/ 894917 h 899679"/>
                  <a:gd name="connsiteX45" fmla="*/ 345281 w 643347"/>
                  <a:gd name="connsiteY45" fmla="*/ 899679 h 899679"/>
                  <a:gd name="connsiteX46" fmla="*/ 333375 w 643347"/>
                  <a:gd name="connsiteY46" fmla="*/ 878248 h 899679"/>
                  <a:gd name="connsiteX47" fmla="*/ 326231 w 643347"/>
                  <a:gd name="connsiteY47" fmla="*/ 863960 h 899679"/>
                  <a:gd name="connsiteX48" fmla="*/ 323850 w 643347"/>
                  <a:gd name="connsiteY48" fmla="*/ 856817 h 899679"/>
                  <a:gd name="connsiteX49" fmla="*/ 316706 w 643347"/>
                  <a:gd name="connsiteY49" fmla="*/ 852054 h 899679"/>
                  <a:gd name="connsiteX50" fmla="*/ 309562 w 643347"/>
                  <a:gd name="connsiteY50" fmla="*/ 844910 h 899679"/>
                  <a:gd name="connsiteX51" fmla="*/ 302418 w 643347"/>
                  <a:gd name="connsiteY51" fmla="*/ 842529 h 899679"/>
                  <a:gd name="connsiteX52" fmla="*/ 295275 w 643347"/>
                  <a:gd name="connsiteY52" fmla="*/ 837767 h 899679"/>
                  <a:gd name="connsiteX53" fmla="*/ 273843 w 643347"/>
                  <a:gd name="connsiteY53" fmla="*/ 830623 h 899679"/>
                  <a:gd name="connsiteX54" fmla="*/ 245268 w 643347"/>
                  <a:gd name="connsiteY54" fmla="*/ 833004 h 899679"/>
                  <a:gd name="connsiteX55" fmla="*/ 245268 w 643347"/>
                  <a:gd name="connsiteY55" fmla="*/ 804429 h 899679"/>
                  <a:gd name="connsiteX56" fmla="*/ 115525 w 643347"/>
                  <a:gd name="connsiteY56" fmla="*/ 679403 h 899679"/>
                  <a:gd name="connsiteX57" fmla="*/ 119062 w 643347"/>
                  <a:gd name="connsiteY57" fmla="*/ 678224 h 899679"/>
                  <a:gd name="connsiteX58" fmla="*/ 111918 w 643347"/>
                  <a:gd name="connsiteY58" fmla="*/ 663936 h 899679"/>
                  <a:gd name="connsiteX59" fmla="*/ 104775 w 643347"/>
                  <a:gd name="connsiteY59" fmla="*/ 659174 h 899679"/>
                  <a:gd name="connsiteX60" fmla="*/ 100012 w 643347"/>
                  <a:gd name="connsiteY60" fmla="*/ 652030 h 899679"/>
                  <a:gd name="connsiteX61" fmla="*/ 90487 w 643347"/>
                  <a:gd name="connsiteY61" fmla="*/ 637743 h 899679"/>
                  <a:gd name="connsiteX62" fmla="*/ 76200 w 643347"/>
                  <a:gd name="connsiteY62" fmla="*/ 632980 h 899679"/>
                  <a:gd name="connsiteX63" fmla="*/ 71437 w 643347"/>
                  <a:gd name="connsiteY63" fmla="*/ 640124 h 899679"/>
                  <a:gd name="connsiteX64" fmla="*/ 69056 w 643347"/>
                  <a:gd name="connsiteY64" fmla="*/ 647268 h 899679"/>
                  <a:gd name="connsiteX65" fmla="*/ 54768 w 643347"/>
                  <a:gd name="connsiteY65" fmla="*/ 644886 h 899679"/>
                  <a:gd name="connsiteX66" fmla="*/ 47625 w 643347"/>
                  <a:gd name="connsiteY66" fmla="*/ 640124 h 899679"/>
                  <a:gd name="connsiteX67" fmla="*/ 45243 w 643347"/>
                  <a:gd name="connsiteY67" fmla="*/ 632980 h 899679"/>
                  <a:gd name="connsiteX68" fmla="*/ 47625 w 643347"/>
                  <a:gd name="connsiteY68" fmla="*/ 616311 h 899679"/>
                  <a:gd name="connsiteX69" fmla="*/ 52387 w 643347"/>
                  <a:gd name="connsiteY69" fmla="*/ 599643 h 899679"/>
                  <a:gd name="connsiteX70" fmla="*/ 50006 w 643347"/>
                  <a:gd name="connsiteY70" fmla="*/ 580593 h 899679"/>
                  <a:gd name="connsiteX71" fmla="*/ 40481 w 643347"/>
                  <a:gd name="connsiteY71" fmla="*/ 566305 h 899679"/>
                  <a:gd name="connsiteX72" fmla="*/ 52387 w 643347"/>
                  <a:gd name="connsiteY72" fmla="*/ 556780 h 899679"/>
                  <a:gd name="connsiteX73" fmla="*/ 57150 w 643347"/>
                  <a:gd name="connsiteY73" fmla="*/ 549636 h 899679"/>
                  <a:gd name="connsiteX74" fmla="*/ 64293 w 643347"/>
                  <a:gd name="connsiteY74" fmla="*/ 544874 h 899679"/>
                  <a:gd name="connsiteX75" fmla="*/ 66675 w 643347"/>
                  <a:gd name="connsiteY75" fmla="*/ 537730 h 899679"/>
                  <a:gd name="connsiteX76" fmla="*/ 64293 w 643347"/>
                  <a:gd name="connsiteY76" fmla="*/ 521061 h 899679"/>
                  <a:gd name="connsiteX77" fmla="*/ 57150 w 643347"/>
                  <a:gd name="connsiteY77" fmla="*/ 516299 h 899679"/>
                  <a:gd name="connsiteX78" fmla="*/ 35718 w 643347"/>
                  <a:gd name="connsiteY78" fmla="*/ 513918 h 899679"/>
                  <a:gd name="connsiteX79" fmla="*/ 23812 w 643347"/>
                  <a:gd name="connsiteY79" fmla="*/ 504393 h 899679"/>
                  <a:gd name="connsiteX80" fmla="*/ 16668 w 643347"/>
                  <a:gd name="connsiteY80" fmla="*/ 502011 h 899679"/>
                  <a:gd name="connsiteX81" fmla="*/ 7143 w 643347"/>
                  <a:gd name="connsiteY81" fmla="*/ 492486 h 899679"/>
                  <a:gd name="connsiteX82" fmla="*/ 4762 w 643347"/>
                  <a:gd name="connsiteY82" fmla="*/ 485343 h 899679"/>
                  <a:gd name="connsiteX83" fmla="*/ 0 w 643347"/>
                  <a:gd name="connsiteY83" fmla="*/ 478199 h 899679"/>
                  <a:gd name="connsiteX84" fmla="*/ 2381 w 643347"/>
                  <a:gd name="connsiteY84" fmla="*/ 449624 h 899679"/>
                  <a:gd name="connsiteX85" fmla="*/ 4762 w 643347"/>
                  <a:gd name="connsiteY85" fmla="*/ 442480 h 899679"/>
                  <a:gd name="connsiteX86" fmla="*/ 11906 w 643347"/>
                  <a:gd name="connsiteY86" fmla="*/ 440099 h 899679"/>
                  <a:gd name="connsiteX87" fmla="*/ 50006 w 643347"/>
                  <a:gd name="connsiteY87" fmla="*/ 442480 h 899679"/>
                  <a:gd name="connsiteX88" fmla="*/ 69056 w 643347"/>
                  <a:gd name="connsiteY88" fmla="*/ 425811 h 899679"/>
                  <a:gd name="connsiteX89" fmla="*/ 83343 w 643347"/>
                  <a:gd name="connsiteY89" fmla="*/ 428193 h 899679"/>
                  <a:gd name="connsiteX90" fmla="*/ 90487 w 643347"/>
                  <a:gd name="connsiteY90" fmla="*/ 430574 h 899679"/>
                  <a:gd name="connsiteX91" fmla="*/ 97631 w 643347"/>
                  <a:gd name="connsiteY91" fmla="*/ 428193 h 899679"/>
                  <a:gd name="connsiteX92" fmla="*/ 102393 w 643347"/>
                  <a:gd name="connsiteY92" fmla="*/ 413905 h 899679"/>
                  <a:gd name="connsiteX93" fmla="*/ 104775 w 643347"/>
                  <a:gd name="connsiteY93" fmla="*/ 406761 h 899679"/>
                  <a:gd name="connsiteX94" fmla="*/ 107156 w 643347"/>
                  <a:gd name="connsiteY94" fmla="*/ 394855 h 899679"/>
                  <a:gd name="connsiteX95" fmla="*/ 111918 w 643347"/>
                  <a:gd name="connsiteY95" fmla="*/ 380568 h 899679"/>
                  <a:gd name="connsiteX96" fmla="*/ 116681 w 643347"/>
                  <a:gd name="connsiteY96" fmla="*/ 351993 h 899679"/>
                  <a:gd name="connsiteX97" fmla="*/ 121443 w 643347"/>
                  <a:gd name="connsiteY97" fmla="*/ 344849 h 899679"/>
                  <a:gd name="connsiteX98" fmla="*/ 135731 w 643347"/>
                  <a:gd name="connsiteY98" fmla="*/ 340086 h 899679"/>
                  <a:gd name="connsiteX99" fmla="*/ 140493 w 643347"/>
                  <a:gd name="connsiteY99" fmla="*/ 332943 h 899679"/>
                  <a:gd name="connsiteX100" fmla="*/ 147637 w 643347"/>
                  <a:gd name="connsiteY100" fmla="*/ 318655 h 899679"/>
                  <a:gd name="connsiteX101" fmla="*/ 190500 w 643347"/>
                  <a:gd name="connsiteY101" fmla="*/ 318655 h 899679"/>
                  <a:gd name="connsiteX102" fmla="*/ 195262 w 643347"/>
                  <a:gd name="connsiteY102" fmla="*/ 311511 h 899679"/>
                  <a:gd name="connsiteX103" fmla="*/ 202406 w 643347"/>
                  <a:gd name="connsiteY103" fmla="*/ 306749 h 899679"/>
                  <a:gd name="connsiteX104" fmla="*/ 211931 w 643347"/>
                  <a:gd name="connsiteY104" fmla="*/ 285318 h 899679"/>
                  <a:gd name="connsiteX105" fmla="*/ 214312 w 643347"/>
                  <a:gd name="connsiteY105" fmla="*/ 278174 h 899679"/>
                  <a:gd name="connsiteX106" fmla="*/ 228600 w 643347"/>
                  <a:gd name="connsiteY106" fmla="*/ 268649 h 899679"/>
                  <a:gd name="connsiteX107" fmla="*/ 235743 w 643347"/>
                  <a:gd name="connsiteY107" fmla="*/ 263886 h 899679"/>
                  <a:gd name="connsiteX108" fmla="*/ 242887 w 643347"/>
                  <a:gd name="connsiteY108" fmla="*/ 268649 h 899679"/>
                  <a:gd name="connsiteX109" fmla="*/ 250031 w 643347"/>
                  <a:gd name="connsiteY109" fmla="*/ 275793 h 899679"/>
                  <a:gd name="connsiteX110" fmla="*/ 264318 w 643347"/>
                  <a:gd name="connsiteY110" fmla="*/ 280555 h 899679"/>
                  <a:gd name="connsiteX111" fmla="*/ 288131 w 643347"/>
                  <a:gd name="connsiteY111" fmla="*/ 278174 h 899679"/>
                  <a:gd name="connsiteX112" fmla="*/ 316706 w 643347"/>
                  <a:gd name="connsiteY112" fmla="*/ 263886 h 899679"/>
                  <a:gd name="connsiteX113" fmla="*/ 330993 w 643347"/>
                  <a:gd name="connsiteY113" fmla="*/ 254361 h 899679"/>
                  <a:gd name="connsiteX114" fmla="*/ 338137 w 643347"/>
                  <a:gd name="connsiteY114" fmla="*/ 249599 h 899679"/>
                  <a:gd name="connsiteX115" fmla="*/ 342900 w 643347"/>
                  <a:gd name="connsiteY115" fmla="*/ 242455 h 899679"/>
                  <a:gd name="connsiteX116" fmla="*/ 357187 w 643347"/>
                  <a:gd name="connsiteY116" fmla="*/ 228168 h 899679"/>
                  <a:gd name="connsiteX117" fmla="*/ 361950 w 643347"/>
                  <a:gd name="connsiteY117" fmla="*/ 221024 h 899679"/>
                  <a:gd name="connsiteX118" fmla="*/ 371475 w 643347"/>
                  <a:gd name="connsiteY118" fmla="*/ 187686 h 899679"/>
                  <a:gd name="connsiteX119" fmla="*/ 373856 w 643347"/>
                  <a:gd name="connsiteY119" fmla="*/ 175780 h 899679"/>
                  <a:gd name="connsiteX120" fmla="*/ 381000 w 643347"/>
                  <a:gd name="connsiteY120" fmla="*/ 154349 h 899679"/>
                  <a:gd name="connsiteX121" fmla="*/ 383381 w 643347"/>
                  <a:gd name="connsiteY121" fmla="*/ 147205 h 899679"/>
                  <a:gd name="connsiteX122" fmla="*/ 385762 w 643347"/>
                  <a:gd name="connsiteY122" fmla="*/ 140061 h 899679"/>
                  <a:gd name="connsiteX123" fmla="*/ 400050 w 643347"/>
                  <a:gd name="connsiteY123" fmla="*/ 130536 h 899679"/>
                  <a:gd name="connsiteX124" fmla="*/ 409575 w 643347"/>
                  <a:gd name="connsiteY124" fmla="*/ 116249 h 899679"/>
                  <a:gd name="connsiteX125" fmla="*/ 414337 w 643347"/>
                  <a:gd name="connsiteY125" fmla="*/ 109105 h 899679"/>
                  <a:gd name="connsiteX126" fmla="*/ 421481 w 643347"/>
                  <a:gd name="connsiteY126" fmla="*/ 106724 h 899679"/>
                  <a:gd name="connsiteX127" fmla="*/ 423862 w 643347"/>
                  <a:gd name="connsiteY127" fmla="*/ 99580 h 899679"/>
                  <a:gd name="connsiteX128" fmla="*/ 438150 w 643347"/>
                  <a:gd name="connsiteY128" fmla="*/ 90055 h 899679"/>
                  <a:gd name="connsiteX129" fmla="*/ 442912 w 643347"/>
                  <a:gd name="connsiteY129" fmla="*/ 82911 h 899679"/>
                  <a:gd name="connsiteX130" fmla="*/ 450056 w 643347"/>
                  <a:gd name="connsiteY130" fmla="*/ 80530 h 899679"/>
                  <a:gd name="connsiteX131" fmla="*/ 476250 w 643347"/>
                  <a:gd name="connsiteY131" fmla="*/ 75768 h 899679"/>
                  <a:gd name="connsiteX132" fmla="*/ 490537 w 643347"/>
                  <a:gd name="connsiteY132" fmla="*/ 71005 h 899679"/>
                  <a:gd name="connsiteX133" fmla="*/ 502443 w 643347"/>
                  <a:gd name="connsiteY133" fmla="*/ 61480 h 899679"/>
                  <a:gd name="connsiteX134" fmla="*/ 507206 w 643347"/>
                  <a:gd name="connsiteY134" fmla="*/ 54336 h 899679"/>
                  <a:gd name="connsiteX135" fmla="*/ 514350 w 643347"/>
                  <a:gd name="connsiteY135" fmla="*/ 49574 h 899679"/>
                  <a:gd name="connsiteX136" fmla="*/ 531018 w 643347"/>
                  <a:gd name="connsiteY136" fmla="*/ 30524 h 899679"/>
                  <a:gd name="connsiteX137" fmla="*/ 535781 w 643347"/>
                  <a:gd name="connsiteY137" fmla="*/ 23380 h 899679"/>
                  <a:gd name="connsiteX138" fmla="*/ 537664 w 643347"/>
                  <a:gd name="connsiteY138" fmla="*/ 17731 h 899679"/>
                  <a:gd name="connsiteX139" fmla="*/ 540543 w 643347"/>
                  <a:gd name="connsiteY139" fmla="*/ 18617 h 899679"/>
                  <a:gd name="connsiteX140" fmla="*/ 541626 w 643347"/>
                  <a:gd name="connsiteY140" fmla="*/ 11041 h 899679"/>
                  <a:gd name="connsiteX141" fmla="*/ 547687 w 643347"/>
                  <a:gd name="connsiteY141" fmla="*/ 1949 h 899679"/>
                  <a:gd name="connsiteX142" fmla="*/ 547819 w 643347"/>
                  <a:gd name="connsiteY142" fmla="*/ 1530 h 899679"/>
                  <a:gd name="connsiteX143" fmla="*/ 546365 w 643347"/>
                  <a:gd name="connsiteY143" fmla="*/ 1097 h 899679"/>
                  <a:gd name="connsiteX144" fmla="*/ 543276 w 643347"/>
                  <a:gd name="connsiteY144" fmla="*/ 1 h 8996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643347" h="899679">
                    <a:moveTo>
                      <a:pt x="543276" y="0"/>
                    </a:moveTo>
                    <a:lnTo>
                      <a:pt x="546365" y="1096"/>
                    </a:lnTo>
                    <a:cubicBezTo>
                      <a:pt x="552362" y="2968"/>
                      <a:pt x="557212" y="4329"/>
                      <a:pt x="557212" y="4329"/>
                    </a:cubicBezTo>
                    <a:cubicBezTo>
                      <a:pt x="561975" y="9092"/>
                      <a:pt x="565896" y="14881"/>
                      <a:pt x="571500" y="18617"/>
                    </a:cubicBezTo>
                    <a:cubicBezTo>
                      <a:pt x="575677" y="21402"/>
                      <a:pt x="582869" y="19294"/>
                      <a:pt x="585787" y="23379"/>
                    </a:cubicBezTo>
                    <a:cubicBezTo>
                      <a:pt x="591623" y="31549"/>
                      <a:pt x="595312" y="51954"/>
                      <a:pt x="595312" y="51954"/>
                    </a:cubicBezTo>
                    <a:cubicBezTo>
                      <a:pt x="593725" y="64654"/>
                      <a:pt x="592360" y="77384"/>
                      <a:pt x="590550" y="90054"/>
                    </a:cubicBezTo>
                    <a:cubicBezTo>
                      <a:pt x="585618" y="124580"/>
                      <a:pt x="579098" y="134553"/>
                      <a:pt x="590550" y="175779"/>
                    </a:cubicBezTo>
                    <a:cubicBezTo>
                      <a:pt x="593614" y="186809"/>
                      <a:pt x="603250" y="194829"/>
                      <a:pt x="609600" y="204354"/>
                    </a:cubicBezTo>
                    <a:lnTo>
                      <a:pt x="619125" y="218642"/>
                    </a:lnTo>
                    <a:cubicBezTo>
                      <a:pt x="630460" y="252647"/>
                      <a:pt x="623081" y="238863"/>
                      <a:pt x="638175" y="261504"/>
                    </a:cubicBezTo>
                    <a:cubicBezTo>
                      <a:pt x="641117" y="270332"/>
                      <a:pt x="641746" y="272782"/>
                      <a:pt x="642516" y="274776"/>
                    </a:cubicBezTo>
                    <a:lnTo>
                      <a:pt x="643347" y="276465"/>
                    </a:lnTo>
                    <a:lnTo>
                      <a:pt x="640596" y="279899"/>
                    </a:lnTo>
                    <a:cubicBezTo>
                      <a:pt x="638021" y="282584"/>
                      <a:pt x="645685" y="270735"/>
                      <a:pt x="633412" y="280554"/>
                    </a:cubicBezTo>
                    <a:cubicBezTo>
                      <a:pt x="631177" y="282342"/>
                      <a:pt x="630237" y="285317"/>
                      <a:pt x="628650" y="287698"/>
                    </a:cubicBezTo>
                    <a:cubicBezTo>
                      <a:pt x="621506" y="288492"/>
                      <a:pt x="614308" y="288897"/>
                      <a:pt x="607218" y="290079"/>
                    </a:cubicBezTo>
                    <a:cubicBezTo>
                      <a:pt x="604742" y="290492"/>
                      <a:pt x="602035" y="290892"/>
                      <a:pt x="600075" y="292460"/>
                    </a:cubicBezTo>
                    <a:cubicBezTo>
                      <a:pt x="597840" y="294248"/>
                      <a:pt x="596900" y="297223"/>
                      <a:pt x="595312" y="299604"/>
                    </a:cubicBezTo>
                    <a:lnTo>
                      <a:pt x="588168" y="304367"/>
                    </a:lnTo>
                    <a:cubicBezTo>
                      <a:pt x="585787" y="305954"/>
                      <a:pt x="584993" y="309129"/>
                      <a:pt x="583406" y="311510"/>
                    </a:cubicBezTo>
                    <a:lnTo>
                      <a:pt x="573881" y="325798"/>
                    </a:lnTo>
                    <a:lnTo>
                      <a:pt x="559593" y="330560"/>
                    </a:lnTo>
                    <a:cubicBezTo>
                      <a:pt x="556878" y="331465"/>
                      <a:pt x="554831" y="333736"/>
                      <a:pt x="552450" y="335323"/>
                    </a:cubicBezTo>
                    <a:lnTo>
                      <a:pt x="545306" y="340085"/>
                    </a:lnTo>
                    <a:cubicBezTo>
                      <a:pt x="540543" y="343260"/>
                      <a:pt x="535326" y="345841"/>
                      <a:pt x="531018" y="349610"/>
                    </a:cubicBezTo>
                    <a:cubicBezTo>
                      <a:pt x="520034" y="359221"/>
                      <a:pt x="533272" y="355081"/>
                      <a:pt x="519112" y="361517"/>
                    </a:cubicBezTo>
                    <a:cubicBezTo>
                      <a:pt x="512938" y="364323"/>
                      <a:pt x="506412" y="366279"/>
                      <a:pt x="500062" y="368660"/>
                    </a:cubicBezTo>
                    <a:cubicBezTo>
                      <a:pt x="500856" y="406760"/>
                      <a:pt x="501649" y="444860"/>
                      <a:pt x="502443" y="482960"/>
                    </a:cubicBezTo>
                    <a:lnTo>
                      <a:pt x="476250" y="549635"/>
                    </a:lnTo>
                    <a:lnTo>
                      <a:pt x="400050" y="618692"/>
                    </a:lnTo>
                    <a:lnTo>
                      <a:pt x="381000" y="625835"/>
                    </a:lnTo>
                    <a:lnTo>
                      <a:pt x="357187" y="644885"/>
                    </a:lnTo>
                    <a:lnTo>
                      <a:pt x="352425" y="747279"/>
                    </a:lnTo>
                    <a:lnTo>
                      <a:pt x="345281" y="766329"/>
                    </a:lnTo>
                    <a:lnTo>
                      <a:pt x="366712" y="806810"/>
                    </a:lnTo>
                    <a:cubicBezTo>
                      <a:pt x="366712" y="816816"/>
                      <a:pt x="368033" y="811973"/>
                      <a:pt x="361950" y="821098"/>
                    </a:cubicBezTo>
                    <a:cubicBezTo>
                      <a:pt x="359569" y="822685"/>
                      <a:pt x="357366" y="824580"/>
                      <a:pt x="354806" y="825860"/>
                    </a:cubicBezTo>
                    <a:cubicBezTo>
                      <a:pt x="352561" y="826983"/>
                      <a:pt x="348785" y="825997"/>
                      <a:pt x="347662" y="828242"/>
                    </a:cubicBezTo>
                    <a:cubicBezTo>
                      <a:pt x="345152" y="833262"/>
                      <a:pt x="346075" y="839354"/>
                      <a:pt x="345281" y="844910"/>
                    </a:cubicBezTo>
                    <a:cubicBezTo>
                      <a:pt x="349963" y="851935"/>
                      <a:pt x="350311" y="853468"/>
                      <a:pt x="357187" y="859198"/>
                    </a:cubicBezTo>
                    <a:cubicBezTo>
                      <a:pt x="359386" y="861030"/>
                      <a:pt x="361771" y="862680"/>
                      <a:pt x="364331" y="863960"/>
                    </a:cubicBezTo>
                    <a:cubicBezTo>
                      <a:pt x="366576" y="865083"/>
                      <a:pt x="370352" y="864097"/>
                      <a:pt x="371475" y="866342"/>
                    </a:cubicBezTo>
                    <a:cubicBezTo>
                      <a:pt x="373416" y="870225"/>
                      <a:pt x="375986" y="884515"/>
                      <a:pt x="371475" y="890154"/>
                    </a:cubicBezTo>
                    <a:cubicBezTo>
                      <a:pt x="369687" y="892389"/>
                      <a:pt x="366712" y="893329"/>
                      <a:pt x="364331" y="894917"/>
                    </a:cubicBezTo>
                    <a:cubicBezTo>
                      <a:pt x="364331" y="894917"/>
                      <a:pt x="351826" y="899679"/>
                      <a:pt x="345281" y="899679"/>
                    </a:cubicBezTo>
                    <a:cubicBezTo>
                      <a:pt x="331774" y="899679"/>
                      <a:pt x="334616" y="886933"/>
                      <a:pt x="333375" y="878248"/>
                    </a:cubicBezTo>
                    <a:cubicBezTo>
                      <a:pt x="327386" y="860287"/>
                      <a:pt x="335465" y="882429"/>
                      <a:pt x="326231" y="863960"/>
                    </a:cubicBezTo>
                    <a:cubicBezTo>
                      <a:pt x="325109" y="861715"/>
                      <a:pt x="325418" y="858777"/>
                      <a:pt x="323850" y="856817"/>
                    </a:cubicBezTo>
                    <a:cubicBezTo>
                      <a:pt x="322062" y="854582"/>
                      <a:pt x="318905" y="853886"/>
                      <a:pt x="316706" y="852054"/>
                    </a:cubicBezTo>
                    <a:cubicBezTo>
                      <a:pt x="314119" y="849898"/>
                      <a:pt x="311943" y="847291"/>
                      <a:pt x="309562" y="844910"/>
                    </a:cubicBezTo>
                    <a:cubicBezTo>
                      <a:pt x="307181" y="844116"/>
                      <a:pt x="304663" y="843651"/>
                      <a:pt x="302418" y="842529"/>
                    </a:cubicBezTo>
                    <a:cubicBezTo>
                      <a:pt x="299858" y="841249"/>
                      <a:pt x="297916" y="838868"/>
                      <a:pt x="295275" y="837767"/>
                    </a:cubicBezTo>
                    <a:cubicBezTo>
                      <a:pt x="288324" y="834871"/>
                      <a:pt x="280987" y="833004"/>
                      <a:pt x="273843" y="830623"/>
                    </a:cubicBezTo>
                    <a:lnTo>
                      <a:pt x="245268" y="833004"/>
                    </a:lnTo>
                    <a:lnTo>
                      <a:pt x="245268" y="804429"/>
                    </a:lnTo>
                    <a:lnTo>
                      <a:pt x="115525" y="679403"/>
                    </a:lnTo>
                    <a:lnTo>
                      <a:pt x="119062" y="678224"/>
                    </a:lnTo>
                    <a:cubicBezTo>
                      <a:pt x="117125" y="672412"/>
                      <a:pt x="116535" y="668553"/>
                      <a:pt x="111918" y="663936"/>
                    </a:cubicBezTo>
                    <a:cubicBezTo>
                      <a:pt x="109895" y="661913"/>
                      <a:pt x="107156" y="660761"/>
                      <a:pt x="104775" y="659174"/>
                    </a:cubicBezTo>
                    <a:cubicBezTo>
                      <a:pt x="103187" y="656793"/>
                      <a:pt x="101292" y="654590"/>
                      <a:pt x="100012" y="652030"/>
                    </a:cubicBezTo>
                    <a:cubicBezTo>
                      <a:pt x="96225" y="644455"/>
                      <a:pt x="99864" y="642953"/>
                      <a:pt x="90487" y="637743"/>
                    </a:cubicBezTo>
                    <a:cubicBezTo>
                      <a:pt x="86099" y="635305"/>
                      <a:pt x="76200" y="632980"/>
                      <a:pt x="76200" y="632980"/>
                    </a:cubicBezTo>
                    <a:cubicBezTo>
                      <a:pt x="74612" y="635361"/>
                      <a:pt x="72717" y="637564"/>
                      <a:pt x="71437" y="640124"/>
                    </a:cubicBezTo>
                    <a:cubicBezTo>
                      <a:pt x="70314" y="642369"/>
                      <a:pt x="71470" y="646578"/>
                      <a:pt x="69056" y="647268"/>
                    </a:cubicBezTo>
                    <a:cubicBezTo>
                      <a:pt x="64413" y="648594"/>
                      <a:pt x="59531" y="645680"/>
                      <a:pt x="54768" y="644886"/>
                    </a:cubicBezTo>
                    <a:cubicBezTo>
                      <a:pt x="52387" y="643299"/>
                      <a:pt x="49413" y="642359"/>
                      <a:pt x="47625" y="640124"/>
                    </a:cubicBezTo>
                    <a:cubicBezTo>
                      <a:pt x="46057" y="638164"/>
                      <a:pt x="45243" y="635490"/>
                      <a:pt x="45243" y="632980"/>
                    </a:cubicBezTo>
                    <a:cubicBezTo>
                      <a:pt x="45243" y="627367"/>
                      <a:pt x="46621" y="621833"/>
                      <a:pt x="47625" y="616311"/>
                    </a:cubicBezTo>
                    <a:cubicBezTo>
                      <a:pt x="48822" y="609730"/>
                      <a:pt x="50346" y="605766"/>
                      <a:pt x="52387" y="599643"/>
                    </a:cubicBezTo>
                    <a:cubicBezTo>
                      <a:pt x="51593" y="593293"/>
                      <a:pt x="52158" y="586620"/>
                      <a:pt x="50006" y="580593"/>
                    </a:cubicBezTo>
                    <a:cubicBezTo>
                      <a:pt x="48081" y="575202"/>
                      <a:pt x="40481" y="566305"/>
                      <a:pt x="40481" y="566305"/>
                    </a:cubicBezTo>
                    <a:cubicBezTo>
                      <a:pt x="54126" y="545834"/>
                      <a:pt x="35958" y="569923"/>
                      <a:pt x="52387" y="556780"/>
                    </a:cubicBezTo>
                    <a:cubicBezTo>
                      <a:pt x="54622" y="554992"/>
                      <a:pt x="55126" y="551660"/>
                      <a:pt x="57150" y="549636"/>
                    </a:cubicBezTo>
                    <a:cubicBezTo>
                      <a:pt x="59173" y="547613"/>
                      <a:pt x="61912" y="546461"/>
                      <a:pt x="64293" y="544874"/>
                    </a:cubicBezTo>
                    <a:cubicBezTo>
                      <a:pt x="65087" y="542493"/>
                      <a:pt x="66675" y="540240"/>
                      <a:pt x="66675" y="537730"/>
                    </a:cubicBezTo>
                    <a:cubicBezTo>
                      <a:pt x="66675" y="532117"/>
                      <a:pt x="66573" y="526190"/>
                      <a:pt x="64293" y="521061"/>
                    </a:cubicBezTo>
                    <a:cubicBezTo>
                      <a:pt x="63131" y="518446"/>
                      <a:pt x="59926" y="516993"/>
                      <a:pt x="57150" y="516299"/>
                    </a:cubicBezTo>
                    <a:cubicBezTo>
                      <a:pt x="50177" y="514556"/>
                      <a:pt x="42862" y="514712"/>
                      <a:pt x="35718" y="513918"/>
                    </a:cubicBezTo>
                    <a:cubicBezTo>
                      <a:pt x="17762" y="507930"/>
                      <a:pt x="39201" y="516703"/>
                      <a:pt x="23812" y="504393"/>
                    </a:cubicBezTo>
                    <a:cubicBezTo>
                      <a:pt x="21852" y="502825"/>
                      <a:pt x="19049" y="502805"/>
                      <a:pt x="16668" y="502011"/>
                    </a:cubicBezTo>
                    <a:cubicBezTo>
                      <a:pt x="10319" y="482965"/>
                      <a:pt x="19842" y="505185"/>
                      <a:pt x="7143" y="492486"/>
                    </a:cubicBezTo>
                    <a:cubicBezTo>
                      <a:pt x="5368" y="490711"/>
                      <a:pt x="5884" y="487588"/>
                      <a:pt x="4762" y="485343"/>
                    </a:cubicBezTo>
                    <a:cubicBezTo>
                      <a:pt x="3482" y="482783"/>
                      <a:pt x="1587" y="480580"/>
                      <a:pt x="0" y="478199"/>
                    </a:cubicBezTo>
                    <a:cubicBezTo>
                      <a:pt x="794" y="468674"/>
                      <a:pt x="1118" y="459098"/>
                      <a:pt x="2381" y="449624"/>
                    </a:cubicBezTo>
                    <a:cubicBezTo>
                      <a:pt x="2713" y="447136"/>
                      <a:pt x="2987" y="444255"/>
                      <a:pt x="4762" y="442480"/>
                    </a:cubicBezTo>
                    <a:cubicBezTo>
                      <a:pt x="6537" y="440705"/>
                      <a:pt x="9525" y="440893"/>
                      <a:pt x="11906" y="440099"/>
                    </a:cubicBezTo>
                    <a:cubicBezTo>
                      <a:pt x="33761" y="447383"/>
                      <a:pt x="21198" y="445360"/>
                      <a:pt x="50006" y="442480"/>
                    </a:cubicBezTo>
                    <a:cubicBezTo>
                      <a:pt x="66674" y="431367"/>
                      <a:pt x="61118" y="437717"/>
                      <a:pt x="69056" y="425811"/>
                    </a:cubicBezTo>
                    <a:cubicBezTo>
                      <a:pt x="73818" y="426605"/>
                      <a:pt x="78630" y="427146"/>
                      <a:pt x="83343" y="428193"/>
                    </a:cubicBezTo>
                    <a:cubicBezTo>
                      <a:pt x="85793" y="428738"/>
                      <a:pt x="87977" y="430574"/>
                      <a:pt x="90487" y="430574"/>
                    </a:cubicBezTo>
                    <a:cubicBezTo>
                      <a:pt x="92997" y="430574"/>
                      <a:pt x="95250" y="428987"/>
                      <a:pt x="97631" y="428193"/>
                    </a:cubicBezTo>
                    <a:lnTo>
                      <a:pt x="102393" y="413905"/>
                    </a:lnTo>
                    <a:cubicBezTo>
                      <a:pt x="103187" y="411524"/>
                      <a:pt x="104283" y="409222"/>
                      <a:pt x="104775" y="406761"/>
                    </a:cubicBezTo>
                    <a:cubicBezTo>
                      <a:pt x="105569" y="402792"/>
                      <a:pt x="106091" y="398760"/>
                      <a:pt x="107156" y="394855"/>
                    </a:cubicBezTo>
                    <a:cubicBezTo>
                      <a:pt x="108477" y="390012"/>
                      <a:pt x="111918" y="380568"/>
                      <a:pt x="111918" y="380568"/>
                    </a:cubicBezTo>
                    <a:cubicBezTo>
                      <a:pt x="112673" y="373778"/>
                      <a:pt x="112692" y="359972"/>
                      <a:pt x="116681" y="351993"/>
                    </a:cubicBezTo>
                    <a:cubicBezTo>
                      <a:pt x="117961" y="349433"/>
                      <a:pt x="119016" y="346366"/>
                      <a:pt x="121443" y="344849"/>
                    </a:cubicBezTo>
                    <a:cubicBezTo>
                      <a:pt x="125700" y="342188"/>
                      <a:pt x="135731" y="340086"/>
                      <a:pt x="135731" y="340086"/>
                    </a:cubicBezTo>
                    <a:cubicBezTo>
                      <a:pt x="137318" y="337705"/>
                      <a:pt x="139213" y="335502"/>
                      <a:pt x="140493" y="332943"/>
                    </a:cubicBezTo>
                    <a:cubicBezTo>
                      <a:pt x="150355" y="313221"/>
                      <a:pt x="133987" y="339133"/>
                      <a:pt x="147637" y="318655"/>
                    </a:cubicBezTo>
                    <a:cubicBezTo>
                      <a:pt x="157113" y="319516"/>
                      <a:pt x="179433" y="323574"/>
                      <a:pt x="190500" y="318655"/>
                    </a:cubicBezTo>
                    <a:cubicBezTo>
                      <a:pt x="193115" y="317493"/>
                      <a:pt x="193238" y="313535"/>
                      <a:pt x="195262" y="311511"/>
                    </a:cubicBezTo>
                    <a:cubicBezTo>
                      <a:pt x="197286" y="309487"/>
                      <a:pt x="200025" y="308336"/>
                      <a:pt x="202406" y="306749"/>
                    </a:cubicBezTo>
                    <a:cubicBezTo>
                      <a:pt x="209952" y="295429"/>
                      <a:pt x="206264" y="302318"/>
                      <a:pt x="211931" y="285318"/>
                    </a:cubicBezTo>
                    <a:cubicBezTo>
                      <a:pt x="212725" y="282937"/>
                      <a:pt x="212223" y="279566"/>
                      <a:pt x="214312" y="278174"/>
                    </a:cubicBezTo>
                    <a:lnTo>
                      <a:pt x="228600" y="268649"/>
                    </a:lnTo>
                    <a:lnTo>
                      <a:pt x="235743" y="263886"/>
                    </a:lnTo>
                    <a:cubicBezTo>
                      <a:pt x="238124" y="265474"/>
                      <a:pt x="240688" y="266817"/>
                      <a:pt x="242887" y="268649"/>
                    </a:cubicBezTo>
                    <a:cubicBezTo>
                      <a:pt x="245474" y="270805"/>
                      <a:pt x="247087" y="274158"/>
                      <a:pt x="250031" y="275793"/>
                    </a:cubicBezTo>
                    <a:cubicBezTo>
                      <a:pt x="254419" y="278231"/>
                      <a:pt x="264318" y="280555"/>
                      <a:pt x="264318" y="280555"/>
                    </a:cubicBezTo>
                    <a:cubicBezTo>
                      <a:pt x="272256" y="279761"/>
                      <a:pt x="280290" y="279644"/>
                      <a:pt x="288131" y="278174"/>
                    </a:cubicBezTo>
                    <a:cubicBezTo>
                      <a:pt x="301846" y="275602"/>
                      <a:pt x="305085" y="271633"/>
                      <a:pt x="316706" y="263886"/>
                    </a:cubicBezTo>
                    <a:lnTo>
                      <a:pt x="330993" y="254361"/>
                    </a:lnTo>
                    <a:lnTo>
                      <a:pt x="338137" y="249599"/>
                    </a:lnTo>
                    <a:cubicBezTo>
                      <a:pt x="339725" y="247218"/>
                      <a:pt x="340999" y="244594"/>
                      <a:pt x="342900" y="242455"/>
                    </a:cubicBezTo>
                    <a:cubicBezTo>
                      <a:pt x="347374" y="237421"/>
                      <a:pt x="353451" y="233772"/>
                      <a:pt x="357187" y="228168"/>
                    </a:cubicBezTo>
                    <a:lnTo>
                      <a:pt x="361950" y="221024"/>
                    </a:lnTo>
                    <a:cubicBezTo>
                      <a:pt x="366486" y="207414"/>
                      <a:pt x="368487" y="202626"/>
                      <a:pt x="371475" y="187686"/>
                    </a:cubicBezTo>
                    <a:cubicBezTo>
                      <a:pt x="372269" y="183717"/>
                      <a:pt x="372791" y="179685"/>
                      <a:pt x="373856" y="175780"/>
                    </a:cubicBezTo>
                    <a:cubicBezTo>
                      <a:pt x="373867" y="175740"/>
                      <a:pt x="379803" y="157940"/>
                      <a:pt x="381000" y="154349"/>
                    </a:cubicBezTo>
                    <a:lnTo>
                      <a:pt x="383381" y="147205"/>
                    </a:lnTo>
                    <a:cubicBezTo>
                      <a:pt x="384175" y="144824"/>
                      <a:pt x="383673" y="141453"/>
                      <a:pt x="385762" y="140061"/>
                    </a:cubicBezTo>
                    <a:lnTo>
                      <a:pt x="400050" y="130536"/>
                    </a:lnTo>
                    <a:lnTo>
                      <a:pt x="409575" y="116249"/>
                    </a:lnTo>
                    <a:cubicBezTo>
                      <a:pt x="411162" y="113868"/>
                      <a:pt x="411622" y="110010"/>
                      <a:pt x="414337" y="109105"/>
                    </a:cubicBezTo>
                    <a:lnTo>
                      <a:pt x="421481" y="106724"/>
                    </a:lnTo>
                    <a:cubicBezTo>
                      <a:pt x="422275" y="104343"/>
                      <a:pt x="422470" y="101669"/>
                      <a:pt x="423862" y="99580"/>
                    </a:cubicBezTo>
                    <a:cubicBezTo>
                      <a:pt x="428958" y="91935"/>
                      <a:pt x="430660" y="92551"/>
                      <a:pt x="438150" y="90055"/>
                    </a:cubicBezTo>
                    <a:cubicBezTo>
                      <a:pt x="439737" y="87674"/>
                      <a:pt x="440677" y="84699"/>
                      <a:pt x="442912" y="82911"/>
                    </a:cubicBezTo>
                    <a:cubicBezTo>
                      <a:pt x="444872" y="81343"/>
                      <a:pt x="447621" y="81139"/>
                      <a:pt x="450056" y="80530"/>
                    </a:cubicBezTo>
                    <a:cubicBezTo>
                      <a:pt x="456714" y="78866"/>
                      <a:pt x="469879" y="76830"/>
                      <a:pt x="476250" y="75768"/>
                    </a:cubicBezTo>
                    <a:cubicBezTo>
                      <a:pt x="481012" y="74180"/>
                      <a:pt x="487752" y="75182"/>
                      <a:pt x="490537" y="71005"/>
                    </a:cubicBezTo>
                    <a:cubicBezTo>
                      <a:pt x="496692" y="61773"/>
                      <a:pt x="492585" y="64766"/>
                      <a:pt x="502443" y="61480"/>
                    </a:cubicBezTo>
                    <a:cubicBezTo>
                      <a:pt x="504031" y="59099"/>
                      <a:pt x="505182" y="56360"/>
                      <a:pt x="507206" y="54336"/>
                    </a:cubicBezTo>
                    <a:cubicBezTo>
                      <a:pt x="509230" y="52312"/>
                      <a:pt x="512465" y="51728"/>
                      <a:pt x="514350" y="49574"/>
                    </a:cubicBezTo>
                    <a:cubicBezTo>
                      <a:pt x="533798" y="27348"/>
                      <a:pt x="514945" y="41239"/>
                      <a:pt x="531018" y="30524"/>
                    </a:cubicBezTo>
                    <a:cubicBezTo>
                      <a:pt x="532606" y="28143"/>
                      <a:pt x="534501" y="25940"/>
                      <a:pt x="535781" y="23380"/>
                    </a:cubicBezTo>
                    <a:lnTo>
                      <a:pt x="537664" y="17731"/>
                    </a:lnTo>
                    <a:lnTo>
                      <a:pt x="540543" y="18617"/>
                    </a:lnTo>
                    <a:lnTo>
                      <a:pt x="541626" y="11041"/>
                    </a:lnTo>
                    <a:lnTo>
                      <a:pt x="547687" y="1949"/>
                    </a:lnTo>
                    <a:lnTo>
                      <a:pt x="547819" y="1530"/>
                    </a:lnTo>
                    <a:lnTo>
                      <a:pt x="546365" y="1097"/>
                    </a:lnTo>
                    <a:lnTo>
                      <a:pt x="543276" y="1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6" name="Freeform: Shape 185">
              <a:extLst>
                <a:ext uri="{FF2B5EF4-FFF2-40B4-BE49-F238E27FC236}">
                  <a16:creationId xmlns="" xmlns:a16="http://schemas.microsoft.com/office/drawing/2014/main" id="{768FA976-70E8-4069-B105-F7FFC673A099}"/>
                </a:ext>
              </a:extLst>
            </p:cNvPr>
            <p:cNvSpPr/>
            <p:nvPr/>
          </p:nvSpPr>
          <p:spPr bwMode="auto">
            <a:xfrm>
              <a:off x="5944597" y="822931"/>
              <a:ext cx="1458709" cy="867757"/>
            </a:xfrm>
            <a:custGeom>
              <a:avLst/>
              <a:gdLst>
                <a:gd name="connsiteX0" fmla="*/ 0 w 1458709"/>
                <a:gd name="connsiteY0" fmla="*/ 0 h 867757"/>
                <a:gd name="connsiteX1" fmla="*/ 1177477 w 1458709"/>
                <a:gd name="connsiteY1" fmla="*/ 0 h 867757"/>
                <a:gd name="connsiteX2" fmla="*/ 1177722 w 1458709"/>
                <a:gd name="connsiteY2" fmla="*/ 982 h 867757"/>
                <a:gd name="connsiteX3" fmla="*/ 1182484 w 1458709"/>
                <a:gd name="connsiteY3" fmla="*/ 8125 h 867757"/>
                <a:gd name="connsiteX4" fmla="*/ 1184866 w 1458709"/>
                <a:gd name="connsiteY4" fmla="*/ 15269 h 867757"/>
                <a:gd name="connsiteX5" fmla="*/ 1189628 w 1458709"/>
                <a:gd name="connsiteY5" fmla="*/ 22413 h 867757"/>
                <a:gd name="connsiteX6" fmla="*/ 1192009 w 1458709"/>
                <a:gd name="connsiteY6" fmla="*/ 29557 h 867757"/>
                <a:gd name="connsiteX7" fmla="*/ 1199153 w 1458709"/>
                <a:gd name="connsiteY7" fmla="*/ 36700 h 867757"/>
                <a:gd name="connsiteX8" fmla="*/ 1215822 w 1458709"/>
                <a:gd name="connsiteY8" fmla="*/ 55750 h 867757"/>
                <a:gd name="connsiteX9" fmla="*/ 1222966 w 1458709"/>
                <a:gd name="connsiteY9" fmla="*/ 70038 h 867757"/>
                <a:gd name="connsiteX10" fmla="*/ 1225347 w 1458709"/>
                <a:gd name="connsiteY10" fmla="*/ 77182 h 867757"/>
                <a:gd name="connsiteX11" fmla="*/ 1230109 w 1458709"/>
                <a:gd name="connsiteY11" fmla="*/ 117663 h 867757"/>
                <a:gd name="connsiteX12" fmla="*/ 1234872 w 1458709"/>
                <a:gd name="connsiteY12" fmla="*/ 131950 h 867757"/>
                <a:gd name="connsiteX13" fmla="*/ 1249159 w 1458709"/>
                <a:gd name="connsiteY13" fmla="*/ 141475 h 867757"/>
                <a:gd name="connsiteX14" fmla="*/ 1253922 w 1458709"/>
                <a:gd name="connsiteY14" fmla="*/ 158144 h 867757"/>
                <a:gd name="connsiteX15" fmla="*/ 1258684 w 1458709"/>
                <a:gd name="connsiteY15" fmla="*/ 172432 h 867757"/>
                <a:gd name="connsiteX16" fmla="*/ 1272972 w 1458709"/>
                <a:gd name="connsiteY16" fmla="*/ 181957 h 867757"/>
                <a:gd name="connsiteX17" fmla="*/ 1287259 w 1458709"/>
                <a:gd name="connsiteY17" fmla="*/ 186719 h 867757"/>
                <a:gd name="connsiteX18" fmla="*/ 1308691 w 1458709"/>
                <a:gd name="connsiteY18" fmla="*/ 184338 h 867757"/>
                <a:gd name="connsiteX19" fmla="*/ 1322978 w 1458709"/>
                <a:gd name="connsiteY19" fmla="*/ 179575 h 867757"/>
                <a:gd name="connsiteX20" fmla="*/ 1334884 w 1458709"/>
                <a:gd name="connsiteY20" fmla="*/ 181957 h 867757"/>
                <a:gd name="connsiteX21" fmla="*/ 1349172 w 1458709"/>
                <a:gd name="connsiteY21" fmla="*/ 186719 h 867757"/>
                <a:gd name="connsiteX22" fmla="*/ 1363459 w 1458709"/>
                <a:gd name="connsiteY22" fmla="*/ 196244 h 867757"/>
                <a:gd name="connsiteX23" fmla="*/ 1392034 w 1458709"/>
                <a:gd name="connsiteY23" fmla="*/ 205769 h 867757"/>
                <a:gd name="connsiteX24" fmla="*/ 1406322 w 1458709"/>
                <a:gd name="connsiteY24" fmla="*/ 210532 h 867757"/>
                <a:gd name="connsiteX25" fmla="*/ 1413466 w 1458709"/>
                <a:gd name="connsiteY25" fmla="*/ 212913 h 867757"/>
                <a:gd name="connsiteX26" fmla="*/ 1415847 w 1458709"/>
                <a:gd name="connsiteY26" fmla="*/ 220057 h 867757"/>
                <a:gd name="connsiteX27" fmla="*/ 1420609 w 1458709"/>
                <a:gd name="connsiteY27" fmla="*/ 229582 h 867757"/>
                <a:gd name="connsiteX28" fmla="*/ 1422991 w 1458709"/>
                <a:gd name="connsiteY28" fmla="*/ 239107 h 867757"/>
                <a:gd name="connsiteX29" fmla="*/ 1432516 w 1458709"/>
                <a:gd name="connsiteY29" fmla="*/ 260538 h 867757"/>
                <a:gd name="connsiteX30" fmla="*/ 1439659 w 1458709"/>
                <a:gd name="connsiteY30" fmla="*/ 265300 h 867757"/>
                <a:gd name="connsiteX31" fmla="*/ 1449184 w 1458709"/>
                <a:gd name="connsiteY31" fmla="*/ 293875 h 867757"/>
                <a:gd name="connsiteX32" fmla="*/ 1451566 w 1458709"/>
                <a:gd name="connsiteY32" fmla="*/ 301019 h 867757"/>
                <a:gd name="connsiteX33" fmla="*/ 1453947 w 1458709"/>
                <a:gd name="connsiteY33" fmla="*/ 308163 h 867757"/>
                <a:gd name="connsiteX34" fmla="*/ 1458709 w 1458709"/>
                <a:gd name="connsiteY34" fmla="*/ 315307 h 867757"/>
                <a:gd name="connsiteX35" fmla="*/ 1457440 w 1458709"/>
                <a:gd name="connsiteY35" fmla="*/ 329266 h 867757"/>
                <a:gd name="connsiteX36" fmla="*/ 1456660 w 1458709"/>
                <a:gd name="connsiteY36" fmla="*/ 329383 h 867757"/>
                <a:gd name="connsiteX37" fmla="*/ 921793 w 1458709"/>
                <a:gd name="connsiteY37" fmla="*/ 649140 h 867757"/>
                <a:gd name="connsiteX38" fmla="*/ 714435 w 1458709"/>
                <a:gd name="connsiteY38" fmla="*/ 823553 h 867757"/>
                <a:gd name="connsiteX39" fmla="*/ 532270 w 1458709"/>
                <a:gd name="connsiteY39" fmla="*/ 852622 h 867757"/>
                <a:gd name="connsiteX40" fmla="*/ 533199 w 1458709"/>
                <a:gd name="connsiteY40" fmla="*/ 861908 h 867757"/>
                <a:gd name="connsiteX41" fmla="*/ 510083 w 1458709"/>
                <a:gd name="connsiteY41" fmla="*/ 860816 h 867757"/>
                <a:gd name="connsiteX42" fmla="*/ 470491 w 1458709"/>
                <a:gd name="connsiteY42" fmla="*/ 862994 h 867757"/>
                <a:gd name="connsiteX43" fmla="*/ 458584 w 1458709"/>
                <a:gd name="connsiteY43" fmla="*/ 865375 h 867757"/>
                <a:gd name="connsiteX44" fmla="*/ 451441 w 1458709"/>
                <a:gd name="connsiteY44" fmla="*/ 867757 h 867757"/>
                <a:gd name="connsiteX45" fmla="*/ 439534 w 1458709"/>
                <a:gd name="connsiteY45" fmla="*/ 865375 h 867757"/>
                <a:gd name="connsiteX46" fmla="*/ 418103 w 1458709"/>
                <a:gd name="connsiteY46" fmla="*/ 853469 h 867757"/>
                <a:gd name="connsiteX47" fmla="*/ 420484 w 1458709"/>
                <a:gd name="connsiteY47" fmla="*/ 846325 h 867757"/>
                <a:gd name="connsiteX48" fmla="*/ 427628 w 1458709"/>
                <a:gd name="connsiteY48" fmla="*/ 843944 h 867757"/>
                <a:gd name="connsiteX49" fmla="*/ 434772 w 1458709"/>
                <a:gd name="connsiteY49" fmla="*/ 839182 h 867757"/>
                <a:gd name="connsiteX50" fmla="*/ 441916 w 1458709"/>
                <a:gd name="connsiteY50" fmla="*/ 824894 h 867757"/>
                <a:gd name="connsiteX51" fmla="*/ 434772 w 1458709"/>
                <a:gd name="connsiteY51" fmla="*/ 822513 h 867757"/>
                <a:gd name="connsiteX52" fmla="*/ 430009 w 1458709"/>
                <a:gd name="connsiteY52" fmla="*/ 808225 h 867757"/>
                <a:gd name="connsiteX53" fmla="*/ 434772 w 1458709"/>
                <a:gd name="connsiteY53" fmla="*/ 772507 h 867757"/>
                <a:gd name="connsiteX54" fmla="*/ 432391 w 1458709"/>
                <a:gd name="connsiteY54" fmla="*/ 762982 h 867757"/>
                <a:gd name="connsiteX55" fmla="*/ 418103 w 1458709"/>
                <a:gd name="connsiteY55" fmla="*/ 753457 h 867757"/>
                <a:gd name="connsiteX56" fmla="*/ 396672 w 1458709"/>
                <a:gd name="connsiteY56" fmla="*/ 743932 h 867757"/>
                <a:gd name="connsiteX57" fmla="*/ 389528 w 1458709"/>
                <a:gd name="connsiteY57" fmla="*/ 741550 h 867757"/>
                <a:gd name="connsiteX58" fmla="*/ 360953 w 1458709"/>
                <a:gd name="connsiteY58" fmla="*/ 736788 h 867757"/>
                <a:gd name="connsiteX59" fmla="*/ 346666 w 1458709"/>
                <a:gd name="connsiteY59" fmla="*/ 734407 h 867757"/>
                <a:gd name="connsiteX60" fmla="*/ 339522 w 1458709"/>
                <a:gd name="connsiteY60" fmla="*/ 732025 h 867757"/>
                <a:gd name="connsiteX61" fmla="*/ 332378 w 1458709"/>
                <a:gd name="connsiteY61" fmla="*/ 717738 h 867757"/>
                <a:gd name="connsiteX62" fmla="*/ 318091 w 1458709"/>
                <a:gd name="connsiteY62" fmla="*/ 708213 h 867757"/>
                <a:gd name="connsiteX63" fmla="*/ 310947 w 1458709"/>
                <a:gd name="connsiteY63" fmla="*/ 712975 h 867757"/>
                <a:gd name="connsiteX64" fmla="*/ 279991 w 1458709"/>
                <a:gd name="connsiteY64" fmla="*/ 705832 h 867757"/>
                <a:gd name="connsiteX65" fmla="*/ 270466 w 1458709"/>
                <a:gd name="connsiteY65" fmla="*/ 703450 h 867757"/>
                <a:gd name="connsiteX66" fmla="*/ 256178 w 1458709"/>
                <a:gd name="connsiteY66" fmla="*/ 698688 h 867757"/>
                <a:gd name="connsiteX67" fmla="*/ 253797 w 1458709"/>
                <a:gd name="connsiteY67" fmla="*/ 691544 h 867757"/>
                <a:gd name="connsiteX68" fmla="*/ 251416 w 1458709"/>
                <a:gd name="connsiteY68" fmla="*/ 674875 h 867757"/>
                <a:gd name="connsiteX69" fmla="*/ 237128 w 1458709"/>
                <a:gd name="connsiteY69" fmla="*/ 670113 h 867757"/>
                <a:gd name="connsiteX70" fmla="*/ 222841 w 1458709"/>
                <a:gd name="connsiteY70" fmla="*/ 665350 h 867757"/>
                <a:gd name="connsiteX71" fmla="*/ 213316 w 1458709"/>
                <a:gd name="connsiteY71" fmla="*/ 660588 h 867757"/>
                <a:gd name="connsiteX72" fmla="*/ 206172 w 1458709"/>
                <a:gd name="connsiteY72" fmla="*/ 655825 h 867757"/>
                <a:gd name="connsiteX73" fmla="*/ 199028 w 1458709"/>
                <a:gd name="connsiteY73" fmla="*/ 653444 h 867757"/>
                <a:gd name="connsiteX74" fmla="*/ 194266 w 1458709"/>
                <a:gd name="connsiteY74" fmla="*/ 646300 h 867757"/>
                <a:gd name="connsiteX75" fmla="*/ 199028 w 1458709"/>
                <a:gd name="connsiteY75" fmla="*/ 632013 h 867757"/>
                <a:gd name="connsiteX76" fmla="*/ 196647 w 1458709"/>
                <a:gd name="connsiteY76" fmla="*/ 608200 h 867757"/>
                <a:gd name="connsiteX77" fmla="*/ 194266 w 1458709"/>
                <a:gd name="connsiteY77" fmla="*/ 601057 h 867757"/>
                <a:gd name="connsiteX78" fmla="*/ 187122 w 1458709"/>
                <a:gd name="connsiteY78" fmla="*/ 598675 h 867757"/>
                <a:gd name="connsiteX79" fmla="*/ 163309 w 1458709"/>
                <a:gd name="connsiteY79" fmla="*/ 579625 h 867757"/>
                <a:gd name="connsiteX80" fmla="*/ 146641 w 1458709"/>
                <a:gd name="connsiteY80" fmla="*/ 572482 h 867757"/>
                <a:gd name="connsiteX81" fmla="*/ 139497 w 1458709"/>
                <a:gd name="connsiteY81" fmla="*/ 567719 h 867757"/>
                <a:gd name="connsiteX82" fmla="*/ 132353 w 1458709"/>
                <a:gd name="connsiteY82" fmla="*/ 553432 h 867757"/>
                <a:gd name="connsiteX83" fmla="*/ 118066 w 1458709"/>
                <a:gd name="connsiteY83" fmla="*/ 548669 h 867757"/>
                <a:gd name="connsiteX84" fmla="*/ 110922 w 1458709"/>
                <a:gd name="connsiteY84" fmla="*/ 541525 h 867757"/>
                <a:gd name="connsiteX85" fmla="*/ 106159 w 1458709"/>
                <a:gd name="connsiteY85" fmla="*/ 534382 h 867757"/>
                <a:gd name="connsiteX86" fmla="*/ 99016 w 1458709"/>
                <a:gd name="connsiteY86" fmla="*/ 532000 h 867757"/>
                <a:gd name="connsiteX87" fmla="*/ 91872 w 1458709"/>
                <a:gd name="connsiteY87" fmla="*/ 527238 h 867757"/>
                <a:gd name="connsiteX88" fmla="*/ 84728 w 1458709"/>
                <a:gd name="connsiteY88" fmla="*/ 520094 h 867757"/>
                <a:gd name="connsiteX89" fmla="*/ 65678 w 1458709"/>
                <a:gd name="connsiteY89" fmla="*/ 508188 h 867757"/>
                <a:gd name="connsiteX90" fmla="*/ 56153 w 1458709"/>
                <a:gd name="connsiteY90" fmla="*/ 505807 h 867757"/>
                <a:gd name="connsiteX91" fmla="*/ 49009 w 1458709"/>
                <a:gd name="connsiteY91" fmla="*/ 498663 h 867757"/>
                <a:gd name="connsiteX92" fmla="*/ 41866 w 1458709"/>
                <a:gd name="connsiteY92" fmla="*/ 493900 h 867757"/>
                <a:gd name="connsiteX93" fmla="*/ 37103 w 1458709"/>
                <a:gd name="connsiteY93" fmla="*/ 486757 h 867757"/>
                <a:gd name="connsiteX94" fmla="*/ 22816 w 1458709"/>
                <a:gd name="connsiteY94" fmla="*/ 481994 h 867757"/>
                <a:gd name="connsiteX95" fmla="*/ 8528 w 1458709"/>
                <a:gd name="connsiteY95" fmla="*/ 467707 h 867757"/>
                <a:gd name="connsiteX96" fmla="*/ 0 w 1458709"/>
                <a:gd name="connsiteY96" fmla="*/ 464208 h 867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</a:cxnLst>
              <a:rect l="l" t="t" r="r" b="b"/>
              <a:pathLst>
                <a:path w="1458709" h="867757">
                  <a:moveTo>
                    <a:pt x="0" y="0"/>
                  </a:moveTo>
                  <a:lnTo>
                    <a:pt x="1177477" y="0"/>
                  </a:lnTo>
                  <a:lnTo>
                    <a:pt x="1177722" y="982"/>
                  </a:lnTo>
                  <a:cubicBezTo>
                    <a:pt x="1178849" y="3612"/>
                    <a:pt x="1181204" y="5566"/>
                    <a:pt x="1182484" y="8125"/>
                  </a:cubicBezTo>
                  <a:cubicBezTo>
                    <a:pt x="1183607" y="10370"/>
                    <a:pt x="1183743" y="13024"/>
                    <a:pt x="1184866" y="15269"/>
                  </a:cubicBezTo>
                  <a:cubicBezTo>
                    <a:pt x="1186146" y="17829"/>
                    <a:pt x="1188348" y="19853"/>
                    <a:pt x="1189628" y="22413"/>
                  </a:cubicBezTo>
                  <a:cubicBezTo>
                    <a:pt x="1190750" y="24658"/>
                    <a:pt x="1190617" y="27468"/>
                    <a:pt x="1192009" y="29557"/>
                  </a:cubicBezTo>
                  <a:cubicBezTo>
                    <a:pt x="1193877" y="32359"/>
                    <a:pt x="1197086" y="34042"/>
                    <a:pt x="1199153" y="36700"/>
                  </a:cubicBezTo>
                  <a:cubicBezTo>
                    <a:pt x="1214113" y="55934"/>
                    <a:pt x="1201991" y="46531"/>
                    <a:pt x="1215822" y="55750"/>
                  </a:cubicBezTo>
                  <a:cubicBezTo>
                    <a:pt x="1221807" y="73706"/>
                    <a:pt x="1213734" y="51573"/>
                    <a:pt x="1222966" y="70038"/>
                  </a:cubicBezTo>
                  <a:cubicBezTo>
                    <a:pt x="1224089" y="72283"/>
                    <a:pt x="1224553" y="74801"/>
                    <a:pt x="1225347" y="77182"/>
                  </a:cubicBezTo>
                  <a:cubicBezTo>
                    <a:pt x="1225939" y="83104"/>
                    <a:pt x="1228252" y="109615"/>
                    <a:pt x="1230109" y="117663"/>
                  </a:cubicBezTo>
                  <a:cubicBezTo>
                    <a:pt x="1231238" y="122554"/>
                    <a:pt x="1230695" y="129165"/>
                    <a:pt x="1234872" y="131950"/>
                  </a:cubicBezTo>
                  <a:lnTo>
                    <a:pt x="1249159" y="141475"/>
                  </a:lnTo>
                  <a:cubicBezTo>
                    <a:pt x="1257145" y="165427"/>
                    <a:pt x="1244975" y="128318"/>
                    <a:pt x="1253922" y="158144"/>
                  </a:cubicBezTo>
                  <a:cubicBezTo>
                    <a:pt x="1255364" y="162953"/>
                    <a:pt x="1254507" y="169647"/>
                    <a:pt x="1258684" y="172432"/>
                  </a:cubicBezTo>
                  <a:cubicBezTo>
                    <a:pt x="1263447" y="175607"/>
                    <a:pt x="1267542" y="180147"/>
                    <a:pt x="1272972" y="181957"/>
                  </a:cubicBezTo>
                  <a:lnTo>
                    <a:pt x="1287259" y="186719"/>
                  </a:lnTo>
                  <a:cubicBezTo>
                    <a:pt x="1294403" y="185925"/>
                    <a:pt x="1301643" y="185748"/>
                    <a:pt x="1308691" y="184338"/>
                  </a:cubicBezTo>
                  <a:cubicBezTo>
                    <a:pt x="1313614" y="183353"/>
                    <a:pt x="1322978" y="179575"/>
                    <a:pt x="1322978" y="179575"/>
                  </a:cubicBezTo>
                  <a:cubicBezTo>
                    <a:pt x="1326947" y="180369"/>
                    <a:pt x="1330979" y="180892"/>
                    <a:pt x="1334884" y="181957"/>
                  </a:cubicBezTo>
                  <a:cubicBezTo>
                    <a:pt x="1339727" y="183278"/>
                    <a:pt x="1349172" y="186719"/>
                    <a:pt x="1349172" y="186719"/>
                  </a:cubicBezTo>
                  <a:cubicBezTo>
                    <a:pt x="1353934" y="189894"/>
                    <a:pt x="1358029" y="194434"/>
                    <a:pt x="1363459" y="196244"/>
                  </a:cubicBezTo>
                  <a:lnTo>
                    <a:pt x="1392034" y="205769"/>
                  </a:lnTo>
                  <a:lnTo>
                    <a:pt x="1406322" y="210532"/>
                  </a:lnTo>
                  <a:lnTo>
                    <a:pt x="1413466" y="212913"/>
                  </a:lnTo>
                  <a:cubicBezTo>
                    <a:pt x="1414260" y="215294"/>
                    <a:pt x="1414858" y="217750"/>
                    <a:pt x="1415847" y="220057"/>
                  </a:cubicBezTo>
                  <a:cubicBezTo>
                    <a:pt x="1417245" y="223320"/>
                    <a:pt x="1419363" y="226258"/>
                    <a:pt x="1420609" y="229582"/>
                  </a:cubicBezTo>
                  <a:cubicBezTo>
                    <a:pt x="1421758" y="232646"/>
                    <a:pt x="1422051" y="235972"/>
                    <a:pt x="1422991" y="239107"/>
                  </a:cubicBezTo>
                  <a:cubicBezTo>
                    <a:pt x="1425013" y="245846"/>
                    <a:pt x="1427047" y="255069"/>
                    <a:pt x="1432516" y="260538"/>
                  </a:cubicBezTo>
                  <a:cubicBezTo>
                    <a:pt x="1434539" y="262561"/>
                    <a:pt x="1437278" y="263713"/>
                    <a:pt x="1439659" y="265300"/>
                  </a:cubicBezTo>
                  <a:lnTo>
                    <a:pt x="1449184" y="293875"/>
                  </a:lnTo>
                  <a:lnTo>
                    <a:pt x="1451566" y="301019"/>
                  </a:lnTo>
                  <a:cubicBezTo>
                    <a:pt x="1452360" y="303400"/>
                    <a:pt x="1452555" y="306074"/>
                    <a:pt x="1453947" y="308163"/>
                  </a:cubicBezTo>
                  <a:lnTo>
                    <a:pt x="1458709" y="315307"/>
                  </a:lnTo>
                  <a:lnTo>
                    <a:pt x="1457440" y="329266"/>
                  </a:lnTo>
                  <a:lnTo>
                    <a:pt x="1456660" y="329383"/>
                  </a:lnTo>
                  <a:lnTo>
                    <a:pt x="921793" y="649140"/>
                  </a:lnTo>
                  <a:lnTo>
                    <a:pt x="714435" y="823553"/>
                  </a:lnTo>
                  <a:lnTo>
                    <a:pt x="532270" y="852622"/>
                  </a:lnTo>
                  <a:lnTo>
                    <a:pt x="533199" y="861908"/>
                  </a:lnTo>
                  <a:lnTo>
                    <a:pt x="510083" y="860816"/>
                  </a:lnTo>
                  <a:cubicBezTo>
                    <a:pt x="493264" y="861407"/>
                    <a:pt x="477536" y="862723"/>
                    <a:pt x="470491" y="862994"/>
                  </a:cubicBezTo>
                  <a:cubicBezTo>
                    <a:pt x="466522" y="863788"/>
                    <a:pt x="462511" y="864393"/>
                    <a:pt x="458584" y="865375"/>
                  </a:cubicBezTo>
                  <a:cubicBezTo>
                    <a:pt x="456149" y="865984"/>
                    <a:pt x="453951" y="867757"/>
                    <a:pt x="451441" y="867757"/>
                  </a:cubicBezTo>
                  <a:cubicBezTo>
                    <a:pt x="447393" y="867757"/>
                    <a:pt x="443503" y="866169"/>
                    <a:pt x="439534" y="865375"/>
                  </a:cubicBezTo>
                  <a:cubicBezTo>
                    <a:pt x="423158" y="854458"/>
                    <a:pt x="430677" y="857660"/>
                    <a:pt x="418103" y="853469"/>
                  </a:cubicBezTo>
                  <a:cubicBezTo>
                    <a:pt x="418897" y="851088"/>
                    <a:pt x="418709" y="848100"/>
                    <a:pt x="420484" y="846325"/>
                  </a:cubicBezTo>
                  <a:cubicBezTo>
                    <a:pt x="422259" y="844550"/>
                    <a:pt x="425383" y="845066"/>
                    <a:pt x="427628" y="843944"/>
                  </a:cubicBezTo>
                  <a:cubicBezTo>
                    <a:pt x="430188" y="842664"/>
                    <a:pt x="432391" y="840769"/>
                    <a:pt x="434772" y="839182"/>
                  </a:cubicBezTo>
                  <a:cubicBezTo>
                    <a:pt x="435574" y="837979"/>
                    <a:pt x="443324" y="827710"/>
                    <a:pt x="441916" y="824894"/>
                  </a:cubicBezTo>
                  <a:cubicBezTo>
                    <a:pt x="440794" y="822649"/>
                    <a:pt x="437153" y="823307"/>
                    <a:pt x="434772" y="822513"/>
                  </a:cubicBezTo>
                  <a:cubicBezTo>
                    <a:pt x="433184" y="817750"/>
                    <a:pt x="429554" y="813225"/>
                    <a:pt x="430009" y="808225"/>
                  </a:cubicBezTo>
                  <a:cubicBezTo>
                    <a:pt x="432687" y="778773"/>
                    <a:pt x="430265" y="790537"/>
                    <a:pt x="434772" y="772507"/>
                  </a:cubicBezTo>
                  <a:cubicBezTo>
                    <a:pt x="433978" y="769332"/>
                    <a:pt x="434546" y="765445"/>
                    <a:pt x="432391" y="762982"/>
                  </a:cubicBezTo>
                  <a:cubicBezTo>
                    <a:pt x="428622" y="758674"/>
                    <a:pt x="422866" y="756632"/>
                    <a:pt x="418103" y="753457"/>
                  </a:cubicBezTo>
                  <a:cubicBezTo>
                    <a:pt x="406780" y="745908"/>
                    <a:pt x="413679" y="749601"/>
                    <a:pt x="396672" y="743932"/>
                  </a:cubicBezTo>
                  <a:cubicBezTo>
                    <a:pt x="394291" y="743138"/>
                    <a:pt x="392004" y="741963"/>
                    <a:pt x="389528" y="741550"/>
                  </a:cubicBezTo>
                  <a:lnTo>
                    <a:pt x="360953" y="736788"/>
                  </a:lnTo>
                  <a:lnTo>
                    <a:pt x="346666" y="734407"/>
                  </a:lnTo>
                  <a:cubicBezTo>
                    <a:pt x="344285" y="733613"/>
                    <a:pt x="341482" y="733593"/>
                    <a:pt x="339522" y="732025"/>
                  </a:cubicBezTo>
                  <a:cubicBezTo>
                    <a:pt x="331490" y="725600"/>
                    <a:pt x="337309" y="725135"/>
                    <a:pt x="332378" y="717738"/>
                  </a:cubicBezTo>
                  <a:cubicBezTo>
                    <a:pt x="327282" y="710093"/>
                    <a:pt x="325580" y="710709"/>
                    <a:pt x="318091" y="708213"/>
                  </a:cubicBezTo>
                  <a:cubicBezTo>
                    <a:pt x="315710" y="709800"/>
                    <a:pt x="313795" y="712690"/>
                    <a:pt x="310947" y="712975"/>
                  </a:cubicBezTo>
                  <a:cubicBezTo>
                    <a:pt x="299105" y="714159"/>
                    <a:pt x="290841" y="708545"/>
                    <a:pt x="279991" y="705832"/>
                  </a:cubicBezTo>
                  <a:cubicBezTo>
                    <a:pt x="276816" y="705038"/>
                    <a:pt x="273601" y="704390"/>
                    <a:pt x="270466" y="703450"/>
                  </a:cubicBezTo>
                  <a:cubicBezTo>
                    <a:pt x="265658" y="702007"/>
                    <a:pt x="256178" y="698688"/>
                    <a:pt x="256178" y="698688"/>
                  </a:cubicBezTo>
                  <a:cubicBezTo>
                    <a:pt x="255384" y="696307"/>
                    <a:pt x="254289" y="694005"/>
                    <a:pt x="253797" y="691544"/>
                  </a:cubicBezTo>
                  <a:cubicBezTo>
                    <a:pt x="252696" y="686040"/>
                    <a:pt x="254862" y="679305"/>
                    <a:pt x="251416" y="674875"/>
                  </a:cubicBezTo>
                  <a:cubicBezTo>
                    <a:pt x="248334" y="670912"/>
                    <a:pt x="241891" y="671700"/>
                    <a:pt x="237128" y="670113"/>
                  </a:cubicBezTo>
                  <a:cubicBezTo>
                    <a:pt x="237117" y="670109"/>
                    <a:pt x="222852" y="665355"/>
                    <a:pt x="222841" y="665350"/>
                  </a:cubicBezTo>
                  <a:cubicBezTo>
                    <a:pt x="219666" y="663763"/>
                    <a:pt x="216398" y="662349"/>
                    <a:pt x="213316" y="660588"/>
                  </a:cubicBezTo>
                  <a:cubicBezTo>
                    <a:pt x="210831" y="659168"/>
                    <a:pt x="208732" y="657105"/>
                    <a:pt x="206172" y="655825"/>
                  </a:cubicBezTo>
                  <a:cubicBezTo>
                    <a:pt x="203927" y="654702"/>
                    <a:pt x="201409" y="654238"/>
                    <a:pt x="199028" y="653444"/>
                  </a:cubicBezTo>
                  <a:cubicBezTo>
                    <a:pt x="197441" y="651063"/>
                    <a:pt x="194266" y="649162"/>
                    <a:pt x="194266" y="646300"/>
                  </a:cubicBezTo>
                  <a:cubicBezTo>
                    <a:pt x="194266" y="641280"/>
                    <a:pt x="199028" y="632013"/>
                    <a:pt x="199028" y="632013"/>
                  </a:cubicBezTo>
                  <a:cubicBezTo>
                    <a:pt x="198234" y="624075"/>
                    <a:pt x="197860" y="616085"/>
                    <a:pt x="196647" y="608200"/>
                  </a:cubicBezTo>
                  <a:cubicBezTo>
                    <a:pt x="196265" y="605719"/>
                    <a:pt x="196041" y="602832"/>
                    <a:pt x="194266" y="601057"/>
                  </a:cubicBezTo>
                  <a:cubicBezTo>
                    <a:pt x="192491" y="599282"/>
                    <a:pt x="189503" y="599469"/>
                    <a:pt x="187122" y="598675"/>
                  </a:cubicBezTo>
                  <a:cubicBezTo>
                    <a:pt x="178342" y="589896"/>
                    <a:pt x="176245" y="587017"/>
                    <a:pt x="163309" y="579625"/>
                  </a:cubicBezTo>
                  <a:cubicBezTo>
                    <a:pt x="158061" y="576626"/>
                    <a:pt x="152048" y="575185"/>
                    <a:pt x="146641" y="572482"/>
                  </a:cubicBezTo>
                  <a:cubicBezTo>
                    <a:pt x="144081" y="571202"/>
                    <a:pt x="141878" y="569307"/>
                    <a:pt x="139497" y="567719"/>
                  </a:cubicBezTo>
                  <a:cubicBezTo>
                    <a:pt x="138199" y="563825"/>
                    <a:pt x="136242" y="555863"/>
                    <a:pt x="132353" y="553432"/>
                  </a:cubicBezTo>
                  <a:cubicBezTo>
                    <a:pt x="128096" y="550771"/>
                    <a:pt x="118066" y="548669"/>
                    <a:pt x="118066" y="548669"/>
                  </a:cubicBezTo>
                  <a:cubicBezTo>
                    <a:pt x="115685" y="546288"/>
                    <a:pt x="113078" y="544112"/>
                    <a:pt x="110922" y="541525"/>
                  </a:cubicBezTo>
                  <a:cubicBezTo>
                    <a:pt x="109090" y="539327"/>
                    <a:pt x="108394" y="536170"/>
                    <a:pt x="106159" y="534382"/>
                  </a:cubicBezTo>
                  <a:cubicBezTo>
                    <a:pt x="104199" y="532814"/>
                    <a:pt x="101261" y="533123"/>
                    <a:pt x="99016" y="532000"/>
                  </a:cubicBezTo>
                  <a:cubicBezTo>
                    <a:pt x="96456" y="530720"/>
                    <a:pt x="94071" y="529070"/>
                    <a:pt x="91872" y="527238"/>
                  </a:cubicBezTo>
                  <a:cubicBezTo>
                    <a:pt x="89285" y="525082"/>
                    <a:pt x="87285" y="522286"/>
                    <a:pt x="84728" y="520094"/>
                  </a:cubicBezTo>
                  <a:cubicBezTo>
                    <a:pt x="78900" y="515098"/>
                    <a:pt x="72907" y="510899"/>
                    <a:pt x="65678" y="508188"/>
                  </a:cubicBezTo>
                  <a:cubicBezTo>
                    <a:pt x="62614" y="507039"/>
                    <a:pt x="59328" y="506601"/>
                    <a:pt x="56153" y="505807"/>
                  </a:cubicBezTo>
                  <a:cubicBezTo>
                    <a:pt x="53772" y="503426"/>
                    <a:pt x="51596" y="500819"/>
                    <a:pt x="49009" y="498663"/>
                  </a:cubicBezTo>
                  <a:cubicBezTo>
                    <a:pt x="46811" y="496831"/>
                    <a:pt x="43890" y="495924"/>
                    <a:pt x="41866" y="493900"/>
                  </a:cubicBezTo>
                  <a:cubicBezTo>
                    <a:pt x="39842" y="491876"/>
                    <a:pt x="39530" y="488274"/>
                    <a:pt x="37103" y="486757"/>
                  </a:cubicBezTo>
                  <a:cubicBezTo>
                    <a:pt x="32846" y="484096"/>
                    <a:pt x="22816" y="481994"/>
                    <a:pt x="22816" y="481994"/>
                  </a:cubicBezTo>
                  <a:cubicBezTo>
                    <a:pt x="18053" y="477232"/>
                    <a:pt x="14781" y="470208"/>
                    <a:pt x="8528" y="467707"/>
                  </a:cubicBezTo>
                  <a:lnTo>
                    <a:pt x="0" y="464208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="" xmlns:a16="http://schemas.microsoft.com/office/drawing/2014/main" id="{8AC14154-61C1-41E2-84C3-783EDDE4985D}"/>
                </a:ext>
              </a:extLst>
            </p:cNvPr>
            <p:cNvSpPr/>
            <p:nvPr/>
          </p:nvSpPr>
          <p:spPr bwMode="auto">
            <a:xfrm>
              <a:off x="7122075" y="822932"/>
              <a:ext cx="829199" cy="408477"/>
            </a:xfrm>
            <a:custGeom>
              <a:avLst/>
              <a:gdLst>
                <a:gd name="connsiteX0" fmla="*/ 0 w 829199"/>
                <a:gd name="connsiteY0" fmla="*/ 0 h 408477"/>
                <a:gd name="connsiteX1" fmla="*/ 829199 w 829199"/>
                <a:gd name="connsiteY1" fmla="*/ 0 h 408477"/>
                <a:gd name="connsiteX2" fmla="*/ 829199 w 829199"/>
                <a:gd name="connsiteY2" fmla="*/ 295298 h 408477"/>
                <a:gd name="connsiteX3" fmla="*/ 743195 w 829199"/>
                <a:gd name="connsiteY3" fmla="*/ 298638 h 408477"/>
                <a:gd name="connsiteX4" fmla="*/ 638420 w 829199"/>
                <a:gd name="connsiteY4" fmla="*/ 353407 h 408477"/>
                <a:gd name="connsiteX5" fmla="*/ 633377 w 829199"/>
                <a:gd name="connsiteY5" fmla="*/ 360591 h 408477"/>
                <a:gd name="connsiteX6" fmla="*/ 626514 w 829199"/>
                <a:gd name="connsiteY6" fmla="*/ 365313 h 408477"/>
                <a:gd name="connsiteX7" fmla="*/ 614607 w 829199"/>
                <a:gd name="connsiteY7" fmla="*/ 379600 h 408477"/>
                <a:gd name="connsiteX8" fmla="*/ 607464 w 829199"/>
                <a:gd name="connsiteY8" fmla="*/ 381982 h 408477"/>
                <a:gd name="connsiteX9" fmla="*/ 600320 w 829199"/>
                <a:gd name="connsiteY9" fmla="*/ 386744 h 408477"/>
                <a:gd name="connsiteX10" fmla="*/ 578889 w 829199"/>
                <a:gd name="connsiteY10" fmla="*/ 401032 h 408477"/>
                <a:gd name="connsiteX11" fmla="*/ 552695 w 829199"/>
                <a:gd name="connsiteY11" fmla="*/ 405794 h 408477"/>
                <a:gd name="connsiteX12" fmla="*/ 551763 w 829199"/>
                <a:gd name="connsiteY12" fmla="*/ 408477 h 408477"/>
                <a:gd name="connsiteX13" fmla="*/ 492354 w 829199"/>
                <a:gd name="connsiteY13" fmla="*/ 364266 h 408477"/>
                <a:gd name="connsiteX14" fmla="*/ 317941 w 829199"/>
                <a:gd name="connsiteY14" fmla="*/ 323569 h 408477"/>
                <a:gd name="connsiteX15" fmla="*/ 279963 w 829199"/>
                <a:gd name="connsiteY15" fmla="*/ 329266 h 408477"/>
                <a:gd name="connsiteX16" fmla="*/ 281232 w 829199"/>
                <a:gd name="connsiteY16" fmla="*/ 315307 h 408477"/>
                <a:gd name="connsiteX17" fmla="*/ 276470 w 829199"/>
                <a:gd name="connsiteY17" fmla="*/ 308163 h 408477"/>
                <a:gd name="connsiteX18" fmla="*/ 274089 w 829199"/>
                <a:gd name="connsiteY18" fmla="*/ 301019 h 408477"/>
                <a:gd name="connsiteX19" fmla="*/ 271707 w 829199"/>
                <a:gd name="connsiteY19" fmla="*/ 293875 h 408477"/>
                <a:gd name="connsiteX20" fmla="*/ 262182 w 829199"/>
                <a:gd name="connsiteY20" fmla="*/ 265300 h 408477"/>
                <a:gd name="connsiteX21" fmla="*/ 255039 w 829199"/>
                <a:gd name="connsiteY21" fmla="*/ 260538 h 408477"/>
                <a:gd name="connsiteX22" fmla="*/ 245514 w 829199"/>
                <a:gd name="connsiteY22" fmla="*/ 239107 h 408477"/>
                <a:gd name="connsiteX23" fmla="*/ 243132 w 829199"/>
                <a:gd name="connsiteY23" fmla="*/ 229582 h 408477"/>
                <a:gd name="connsiteX24" fmla="*/ 238370 w 829199"/>
                <a:gd name="connsiteY24" fmla="*/ 220057 h 408477"/>
                <a:gd name="connsiteX25" fmla="*/ 235989 w 829199"/>
                <a:gd name="connsiteY25" fmla="*/ 212913 h 408477"/>
                <a:gd name="connsiteX26" fmla="*/ 228845 w 829199"/>
                <a:gd name="connsiteY26" fmla="*/ 210532 h 408477"/>
                <a:gd name="connsiteX27" fmla="*/ 214557 w 829199"/>
                <a:gd name="connsiteY27" fmla="*/ 205769 h 408477"/>
                <a:gd name="connsiteX28" fmla="*/ 185982 w 829199"/>
                <a:gd name="connsiteY28" fmla="*/ 196244 h 408477"/>
                <a:gd name="connsiteX29" fmla="*/ 171695 w 829199"/>
                <a:gd name="connsiteY29" fmla="*/ 186719 h 408477"/>
                <a:gd name="connsiteX30" fmla="*/ 157407 w 829199"/>
                <a:gd name="connsiteY30" fmla="*/ 181957 h 408477"/>
                <a:gd name="connsiteX31" fmla="*/ 145501 w 829199"/>
                <a:gd name="connsiteY31" fmla="*/ 179575 h 408477"/>
                <a:gd name="connsiteX32" fmla="*/ 131214 w 829199"/>
                <a:gd name="connsiteY32" fmla="*/ 184338 h 408477"/>
                <a:gd name="connsiteX33" fmla="*/ 109782 w 829199"/>
                <a:gd name="connsiteY33" fmla="*/ 186719 h 408477"/>
                <a:gd name="connsiteX34" fmla="*/ 95495 w 829199"/>
                <a:gd name="connsiteY34" fmla="*/ 181957 h 408477"/>
                <a:gd name="connsiteX35" fmla="*/ 81207 w 829199"/>
                <a:gd name="connsiteY35" fmla="*/ 172432 h 408477"/>
                <a:gd name="connsiteX36" fmla="*/ 76445 w 829199"/>
                <a:gd name="connsiteY36" fmla="*/ 158144 h 408477"/>
                <a:gd name="connsiteX37" fmla="*/ 71682 w 829199"/>
                <a:gd name="connsiteY37" fmla="*/ 141475 h 408477"/>
                <a:gd name="connsiteX38" fmla="*/ 57395 w 829199"/>
                <a:gd name="connsiteY38" fmla="*/ 131950 h 408477"/>
                <a:gd name="connsiteX39" fmla="*/ 52632 w 829199"/>
                <a:gd name="connsiteY39" fmla="*/ 117663 h 408477"/>
                <a:gd name="connsiteX40" fmla="*/ 47870 w 829199"/>
                <a:gd name="connsiteY40" fmla="*/ 77182 h 408477"/>
                <a:gd name="connsiteX41" fmla="*/ 45489 w 829199"/>
                <a:gd name="connsiteY41" fmla="*/ 70038 h 408477"/>
                <a:gd name="connsiteX42" fmla="*/ 38345 w 829199"/>
                <a:gd name="connsiteY42" fmla="*/ 55750 h 408477"/>
                <a:gd name="connsiteX43" fmla="*/ 21676 w 829199"/>
                <a:gd name="connsiteY43" fmla="*/ 36700 h 408477"/>
                <a:gd name="connsiteX44" fmla="*/ 14532 w 829199"/>
                <a:gd name="connsiteY44" fmla="*/ 29557 h 408477"/>
                <a:gd name="connsiteX45" fmla="*/ 12151 w 829199"/>
                <a:gd name="connsiteY45" fmla="*/ 22413 h 408477"/>
                <a:gd name="connsiteX46" fmla="*/ 7389 w 829199"/>
                <a:gd name="connsiteY46" fmla="*/ 15269 h 408477"/>
                <a:gd name="connsiteX47" fmla="*/ 5007 w 829199"/>
                <a:gd name="connsiteY47" fmla="*/ 8125 h 408477"/>
                <a:gd name="connsiteX48" fmla="*/ 245 w 829199"/>
                <a:gd name="connsiteY48" fmla="*/ 982 h 408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829199" h="408477">
                  <a:moveTo>
                    <a:pt x="0" y="0"/>
                  </a:moveTo>
                  <a:lnTo>
                    <a:pt x="829199" y="0"/>
                  </a:lnTo>
                  <a:lnTo>
                    <a:pt x="829199" y="295298"/>
                  </a:lnTo>
                  <a:lnTo>
                    <a:pt x="743195" y="298638"/>
                  </a:lnTo>
                  <a:lnTo>
                    <a:pt x="638420" y="353407"/>
                  </a:lnTo>
                  <a:lnTo>
                    <a:pt x="633377" y="360591"/>
                  </a:lnTo>
                  <a:lnTo>
                    <a:pt x="626514" y="365313"/>
                  </a:lnTo>
                  <a:cubicBezTo>
                    <a:pt x="620168" y="370249"/>
                    <a:pt x="618840" y="373251"/>
                    <a:pt x="614607" y="379600"/>
                  </a:cubicBezTo>
                  <a:lnTo>
                    <a:pt x="607464" y="381982"/>
                  </a:lnTo>
                  <a:cubicBezTo>
                    <a:pt x="604749" y="382887"/>
                    <a:pt x="602701" y="385157"/>
                    <a:pt x="600320" y="386744"/>
                  </a:cubicBezTo>
                  <a:cubicBezTo>
                    <a:pt x="596745" y="389128"/>
                    <a:pt x="578897" y="401028"/>
                    <a:pt x="578889" y="401032"/>
                  </a:cubicBezTo>
                  <a:cubicBezTo>
                    <a:pt x="572496" y="404584"/>
                    <a:pt x="557061" y="396666"/>
                    <a:pt x="552695" y="405794"/>
                  </a:cubicBezTo>
                  <a:lnTo>
                    <a:pt x="551763" y="408477"/>
                  </a:lnTo>
                  <a:lnTo>
                    <a:pt x="492354" y="364266"/>
                  </a:lnTo>
                  <a:lnTo>
                    <a:pt x="317941" y="323569"/>
                  </a:lnTo>
                  <a:lnTo>
                    <a:pt x="279963" y="329266"/>
                  </a:lnTo>
                  <a:lnTo>
                    <a:pt x="281232" y="315307"/>
                  </a:lnTo>
                  <a:lnTo>
                    <a:pt x="276470" y="308163"/>
                  </a:lnTo>
                  <a:cubicBezTo>
                    <a:pt x="275078" y="306074"/>
                    <a:pt x="274883" y="303400"/>
                    <a:pt x="274089" y="301019"/>
                  </a:cubicBezTo>
                  <a:lnTo>
                    <a:pt x="271707" y="293875"/>
                  </a:lnTo>
                  <a:lnTo>
                    <a:pt x="262182" y="265300"/>
                  </a:lnTo>
                  <a:cubicBezTo>
                    <a:pt x="259801" y="263713"/>
                    <a:pt x="257062" y="262561"/>
                    <a:pt x="255039" y="260538"/>
                  </a:cubicBezTo>
                  <a:cubicBezTo>
                    <a:pt x="249570" y="255069"/>
                    <a:pt x="247536" y="245846"/>
                    <a:pt x="245514" y="239107"/>
                  </a:cubicBezTo>
                  <a:cubicBezTo>
                    <a:pt x="244574" y="235972"/>
                    <a:pt x="244281" y="232646"/>
                    <a:pt x="243132" y="229582"/>
                  </a:cubicBezTo>
                  <a:cubicBezTo>
                    <a:pt x="241886" y="226258"/>
                    <a:pt x="239768" y="223320"/>
                    <a:pt x="238370" y="220057"/>
                  </a:cubicBezTo>
                  <a:cubicBezTo>
                    <a:pt x="237381" y="217750"/>
                    <a:pt x="236783" y="215294"/>
                    <a:pt x="235989" y="212913"/>
                  </a:cubicBezTo>
                  <a:lnTo>
                    <a:pt x="228845" y="210532"/>
                  </a:lnTo>
                  <a:lnTo>
                    <a:pt x="214557" y="205769"/>
                  </a:lnTo>
                  <a:lnTo>
                    <a:pt x="185982" y="196244"/>
                  </a:lnTo>
                  <a:cubicBezTo>
                    <a:pt x="180552" y="194434"/>
                    <a:pt x="176457" y="189894"/>
                    <a:pt x="171695" y="186719"/>
                  </a:cubicBezTo>
                  <a:cubicBezTo>
                    <a:pt x="171695" y="186719"/>
                    <a:pt x="162250" y="183278"/>
                    <a:pt x="157407" y="181957"/>
                  </a:cubicBezTo>
                  <a:cubicBezTo>
                    <a:pt x="153502" y="180892"/>
                    <a:pt x="149470" y="180369"/>
                    <a:pt x="145501" y="179575"/>
                  </a:cubicBezTo>
                  <a:cubicBezTo>
                    <a:pt x="145501" y="179575"/>
                    <a:pt x="136137" y="183353"/>
                    <a:pt x="131214" y="184338"/>
                  </a:cubicBezTo>
                  <a:cubicBezTo>
                    <a:pt x="124166" y="185748"/>
                    <a:pt x="116926" y="185925"/>
                    <a:pt x="109782" y="186719"/>
                  </a:cubicBezTo>
                  <a:lnTo>
                    <a:pt x="95495" y="181957"/>
                  </a:lnTo>
                  <a:cubicBezTo>
                    <a:pt x="90065" y="180147"/>
                    <a:pt x="85970" y="175607"/>
                    <a:pt x="81207" y="172432"/>
                  </a:cubicBezTo>
                  <a:cubicBezTo>
                    <a:pt x="77030" y="169647"/>
                    <a:pt x="77887" y="162953"/>
                    <a:pt x="76445" y="158144"/>
                  </a:cubicBezTo>
                  <a:cubicBezTo>
                    <a:pt x="67498" y="128318"/>
                    <a:pt x="79668" y="165427"/>
                    <a:pt x="71682" y="141475"/>
                  </a:cubicBezTo>
                  <a:lnTo>
                    <a:pt x="57395" y="131950"/>
                  </a:lnTo>
                  <a:cubicBezTo>
                    <a:pt x="53218" y="129165"/>
                    <a:pt x="53761" y="122554"/>
                    <a:pt x="52632" y="117663"/>
                  </a:cubicBezTo>
                  <a:cubicBezTo>
                    <a:pt x="50775" y="109615"/>
                    <a:pt x="48462" y="83104"/>
                    <a:pt x="47870" y="77182"/>
                  </a:cubicBezTo>
                  <a:cubicBezTo>
                    <a:pt x="47076" y="74801"/>
                    <a:pt x="46612" y="72283"/>
                    <a:pt x="45489" y="70038"/>
                  </a:cubicBezTo>
                  <a:cubicBezTo>
                    <a:pt x="36257" y="51573"/>
                    <a:pt x="44330" y="73706"/>
                    <a:pt x="38345" y="55750"/>
                  </a:cubicBezTo>
                  <a:cubicBezTo>
                    <a:pt x="24514" y="46531"/>
                    <a:pt x="36636" y="55934"/>
                    <a:pt x="21676" y="36700"/>
                  </a:cubicBezTo>
                  <a:cubicBezTo>
                    <a:pt x="19609" y="34042"/>
                    <a:pt x="16400" y="32359"/>
                    <a:pt x="14532" y="29557"/>
                  </a:cubicBezTo>
                  <a:cubicBezTo>
                    <a:pt x="13140" y="27468"/>
                    <a:pt x="13273" y="24658"/>
                    <a:pt x="12151" y="22413"/>
                  </a:cubicBezTo>
                  <a:cubicBezTo>
                    <a:pt x="10871" y="19853"/>
                    <a:pt x="8669" y="17829"/>
                    <a:pt x="7389" y="15269"/>
                  </a:cubicBezTo>
                  <a:cubicBezTo>
                    <a:pt x="6266" y="13024"/>
                    <a:pt x="6130" y="10370"/>
                    <a:pt x="5007" y="8125"/>
                  </a:cubicBezTo>
                  <a:cubicBezTo>
                    <a:pt x="3727" y="5566"/>
                    <a:pt x="1372" y="3612"/>
                    <a:pt x="245" y="982"/>
                  </a:cubicBez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="" xmlns:a16="http://schemas.microsoft.com/office/drawing/2014/main" id="{34DEBDFC-636B-450C-AA86-11F2D3D358EF}"/>
                </a:ext>
              </a:extLst>
            </p:cNvPr>
            <p:cNvSpPr/>
            <p:nvPr/>
          </p:nvSpPr>
          <p:spPr bwMode="auto">
            <a:xfrm>
              <a:off x="7748588" y="1118230"/>
              <a:ext cx="202685" cy="569947"/>
            </a:xfrm>
            <a:custGeom>
              <a:avLst/>
              <a:gdLst>
                <a:gd name="connsiteX0" fmla="*/ 202685 w 202685"/>
                <a:gd name="connsiteY0" fmla="*/ 0 h 569947"/>
                <a:gd name="connsiteX1" fmla="*/ 202685 w 202685"/>
                <a:gd name="connsiteY1" fmla="*/ 569947 h 569947"/>
                <a:gd name="connsiteX2" fmla="*/ 181855 w 202685"/>
                <a:gd name="connsiteY2" fmla="*/ 569341 h 569947"/>
                <a:gd name="connsiteX3" fmla="*/ 134179 w 202685"/>
                <a:gd name="connsiteY3" fmla="*/ 567584 h 569947"/>
                <a:gd name="connsiteX4" fmla="*/ 122755 w 202685"/>
                <a:gd name="connsiteY4" fmla="*/ 566532 h 569947"/>
                <a:gd name="connsiteX5" fmla="*/ 129398 w 202685"/>
                <a:gd name="connsiteY5" fmla="*/ 487558 h 569947"/>
                <a:gd name="connsiteX6" fmla="*/ 168156 w 202685"/>
                <a:gd name="connsiteY6" fmla="*/ 408104 h 569947"/>
                <a:gd name="connsiteX7" fmla="*/ 110018 w 202685"/>
                <a:gd name="connsiteY7" fmla="*/ 346090 h 569947"/>
                <a:gd name="connsiteX8" fmla="*/ 119708 w 202685"/>
                <a:gd name="connsiteY8" fmla="*/ 334463 h 569947"/>
                <a:gd name="connsiteX9" fmla="*/ 71260 w 202685"/>
                <a:gd name="connsiteY9" fmla="*/ 278263 h 569947"/>
                <a:gd name="connsiteX10" fmla="*/ 70434 w 202685"/>
                <a:gd name="connsiteY10" fmla="*/ 266139 h 569947"/>
                <a:gd name="connsiteX11" fmla="*/ 68433 w 202685"/>
                <a:gd name="connsiteY11" fmla="*/ 263833 h 569947"/>
                <a:gd name="connsiteX12" fmla="*/ 64293 w 202685"/>
                <a:gd name="connsiteY12" fmla="*/ 255752 h 569947"/>
                <a:gd name="connsiteX13" fmla="*/ 57150 w 202685"/>
                <a:gd name="connsiteY13" fmla="*/ 250990 h 569947"/>
                <a:gd name="connsiteX14" fmla="*/ 47625 w 202685"/>
                <a:gd name="connsiteY14" fmla="*/ 241465 h 569947"/>
                <a:gd name="connsiteX15" fmla="*/ 38100 w 202685"/>
                <a:gd name="connsiteY15" fmla="*/ 220034 h 569947"/>
                <a:gd name="connsiteX16" fmla="*/ 35718 w 202685"/>
                <a:gd name="connsiteY16" fmla="*/ 212890 h 569947"/>
                <a:gd name="connsiteX17" fmla="*/ 30956 w 202685"/>
                <a:gd name="connsiteY17" fmla="*/ 179552 h 569947"/>
                <a:gd name="connsiteX18" fmla="*/ 26193 w 202685"/>
                <a:gd name="connsiteY18" fmla="*/ 136690 h 569947"/>
                <a:gd name="connsiteX19" fmla="*/ 21431 w 202685"/>
                <a:gd name="connsiteY19" fmla="*/ 89065 h 569947"/>
                <a:gd name="connsiteX20" fmla="*/ 19559 w 202685"/>
                <a:gd name="connsiteY20" fmla="*/ 68777 h 569947"/>
                <a:gd name="connsiteX21" fmla="*/ 18680 w 202685"/>
                <a:gd name="connsiteY21" fmla="*/ 63359 h 569947"/>
                <a:gd name="connsiteX22" fmla="*/ 14287 w 202685"/>
                <a:gd name="connsiteY22" fmla="*/ 60490 h 569947"/>
                <a:gd name="connsiteX23" fmla="*/ 0 w 202685"/>
                <a:gd name="connsiteY23" fmla="*/ 70015 h 569947"/>
                <a:gd name="connsiteX24" fmla="*/ 6863 w 202685"/>
                <a:gd name="connsiteY24" fmla="*/ 65293 h 569947"/>
                <a:gd name="connsiteX25" fmla="*/ 11906 w 202685"/>
                <a:gd name="connsiteY25" fmla="*/ 58109 h 569947"/>
                <a:gd name="connsiteX26" fmla="*/ 116681 w 202685"/>
                <a:gd name="connsiteY26" fmla="*/ 3340 h 569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02685" h="569947">
                  <a:moveTo>
                    <a:pt x="202685" y="0"/>
                  </a:moveTo>
                  <a:lnTo>
                    <a:pt x="202685" y="569947"/>
                  </a:lnTo>
                  <a:lnTo>
                    <a:pt x="181855" y="569341"/>
                  </a:lnTo>
                  <a:cubicBezTo>
                    <a:pt x="160558" y="568808"/>
                    <a:pt x="149650" y="568721"/>
                    <a:pt x="134179" y="567584"/>
                  </a:cubicBezTo>
                  <a:lnTo>
                    <a:pt x="122755" y="566532"/>
                  </a:lnTo>
                  <a:lnTo>
                    <a:pt x="129398" y="487558"/>
                  </a:lnTo>
                  <a:lnTo>
                    <a:pt x="168156" y="408104"/>
                  </a:lnTo>
                  <a:lnTo>
                    <a:pt x="110018" y="346090"/>
                  </a:lnTo>
                  <a:lnTo>
                    <a:pt x="119708" y="334463"/>
                  </a:lnTo>
                  <a:lnTo>
                    <a:pt x="71260" y="278263"/>
                  </a:lnTo>
                  <a:lnTo>
                    <a:pt x="70434" y="266139"/>
                  </a:lnTo>
                  <a:lnTo>
                    <a:pt x="68433" y="263833"/>
                  </a:lnTo>
                  <a:cubicBezTo>
                    <a:pt x="67201" y="261026"/>
                    <a:pt x="66178" y="257906"/>
                    <a:pt x="64293" y="255752"/>
                  </a:cubicBezTo>
                  <a:cubicBezTo>
                    <a:pt x="62409" y="253598"/>
                    <a:pt x="59531" y="252577"/>
                    <a:pt x="57150" y="250990"/>
                  </a:cubicBezTo>
                  <a:cubicBezTo>
                    <a:pt x="41564" y="245795"/>
                    <a:pt x="56861" y="253010"/>
                    <a:pt x="47625" y="241465"/>
                  </a:cubicBezTo>
                  <a:cubicBezTo>
                    <a:pt x="34613" y="225199"/>
                    <a:pt x="43236" y="255988"/>
                    <a:pt x="38100" y="220034"/>
                  </a:cubicBezTo>
                  <a:cubicBezTo>
                    <a:pt x="37306" y="217653"/>
                    <a:pt x="36327" y="215325"/>
                    <a:pt x="35718" y="212890"/>
                  </a:cubicBezTo>
                  <a:cubicBezTo>
                    <a:pt x="32825" y="201319"/>
                    <a:pt x="32190" y="191894"/>
                    <a:pt x="30956" y="179552"/>
                  </a:cubicBezTo>
                  <a:cubicBezTo>
                    <a:pt x="27105" y="141038"/>
                    <a:pt x="30431" y="166347"/>
                    <a:pt x="26193" y="136690"/>
                  </a:cubicBezTo>
                  <a:cubicBezTo>
                    <a:pt x="19382" y="116253"/>
                    <a:pt x="24802" y="134580"/>
                    <a:pt x="21431" y="89065"/>
                  </a:cubicBezTo>
                  <a:cubicBezTo>
                    <a:pt x="20668" y="78760"/>
                    <a:pt x="20199" y="73562"/>
                    <a:pt x="19559" y="68777"/>
                  </a:cubicBezTo>
                  <a:lnTo>
                    <a:pt x="18680" y="63359"/>
                  </a:lnTo>
                  <a:lnTo>
                    <a:pt x="14287" y="60490"/>
                  </a:lnTo>
                  <a:cubicBezTo>
                    <a:pt x="14287" y="60490"/>
                    <a:pt x="4518" y="66501"/>
                    <a:pt x="0" y="70015"/>
                  </a:cubicBezTo>
                  <a:lnTo>
                    <a:pt x="6863" y="65293"/>
                  </a:lnTo>
                  <a:lnTo>
                    <a:pt x="11906" y="58109"/>
                  </a:lnTo>
                  <a:lnTo>
                    <a:pt x="116681" y="3340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="" xmlns:a16="http://schemas.microsoft.com/office/drawing/2014/main" id="{293D36D2-8AD7-4059-A41F-EC9AB7E480BC}"/>
                </a:ext>
              </a:extLst>
            </p:cNvPr>
            <p:cNvSpPr/>
            <p:nvPr/>
          </p:nvSpPr>
          <p:spPr bwMode="auto">
            <a:xfrm>
              <a:off x="7602801" y="1608770"/>
              <a:ext cx="348472" cy="1367683"/>
            </a:xfrm>
            <a:custGeom>
              <a:avLst/>
              <a:gdLst>
                <a:gd name="connsiteX0" fmla="*/ 348472 w 348472"/>
                <a:gd name="connsiteY0" fmla="*/ 0 h 1367683"/>
                <a:gd name="connsiteX1" fmla="*/ 348472 w 348472"/>
                <a:gd name="connsiteY1" fmla="*/ 1367683 h 1367683"/>
                <a:gd name="connsiteX2" fmla="*/ 224202 w 348472"/>
                <a:gd name="connsiteY2" fmla="*/ 1367683 h 1367683"/>
                <a:gd name="connsiteX3" fmla="*/ 217224 w 348472"/>
                <a:gd name="connsiteY3" fmla="*/ 1363031 h 1367683"/>
                <a:gd name="connsiteX4" fmla="*/ 202937 w 348472"/>
                <a:gd name="connsiteY4" fmla="*/ 1353506 h 1367683"/>
                <a:gd name="connsiteX5" fmla="*/ 195793 w 348472"/>
                <a:gd name="connsiteY5" fmla="*/ 1346362 h 1367683"/>
                <a:gd name="connsiteX6" fmla="*/ 188649 w 348472"/>
                <a:gd name="connsiteY6" fmla="*/ 1343981 h 1367683"/>
                <a:gd name="connsiteX7" fmla="*/ 183887 w 348472"/>
                <a:gd name="connsiteY7" fmla="*/ 1336837 h 1367683"/>
                <a:gd name="connsiteX8" fmla="*/ 167218 w 348472"/>
                <a:gd name="connsiteY8" fmla="*/ 1315406 h 1367683"/>
                <a:gd name="connsiteX9" fmla="*/ 150549 w 348472"/>
                <a:gd name="connsiteY9" fmla="*/ 1296356 h 1367683"/>
                <a:gd name="connsiteX10" fmla="*/ 138643 w 348472"/>
                <a:gd name="connsiteY10" fmla="*/ 1282069 h 1367683"/>
                <a:gd name="connsiteX11" fmla="*/ 124355 w 348472"/>
                <a:gd name="connsiteY11" fmla="*/ 1270162 h 1367683"/>
                <a:gd name="connsiteX12" fmla="*/ 114830 w 348472"/>
                <a:gd name="connsiteY12" fmla="*/ 1263019 h 1367683"/>
                <a:gd name="connsiteX13" fmla="*/ 100543 w 348472"/>
                <a:gd name="connsiteY13" fmla="*/ 1253494 h 1367683"/>
                <a:gd name="connsiteX14" fmla="*/ 102924 w 348472"/>
                <a:gd name="connsiteY14" fmla="*/ 1220156 h 1367683"/>
                <a:gd name="connsiteX15" fmla="*/ 110068 w 348472"/>
                <a:gd name="connsiteY15" fmla="*/ 1215394 h 1367683"/>
                <a:gd name="connsiteX16" fmla="*/ 131499 w 348472"/>
                <a:gd name="connsiteY16" fmla="*/ 1210631 h 1367683"/>
                <a:gd name="connsiteX17" fmla="*/ 141024 w 348472"/>
                <a:gd name="connsiteY17" fmla="*/ 1208250 h 1367683"/>
                <a:gd name="connsiteX18" fmla="*/ 195793 w 348472"/>
                <a:gd name="connsiteY18" fmla="*/ 1203487 h 1367683"/>
                <a:gd name="connsiteX19" fmla="*/ 262468 w 348472"/>
                <a:gd name="connsiteY19" fmla="*/ 1196344 h 1367683"/>
                <a:gd name="connsiteX20" fmla="*/ 276755 w 348472"/>
                <a:gd name="connsiteY20" fmla="*/ 1186819 h 1367683"/>
                <a:gd name="connsiteX21" fmla="*/ 271993 w 348472"/>
                <a:gd name="connsiteY21" fmla="*/ 1179675 h 1367683"/>
                <a:gd name="connsiteX22" fmla="*/ 260087 w 348472"/>
                <a:gd name="connsiteY22" fmla="*/ 1167769 h 1367683"/>
                <a:gd name="connsiteX23" fmla="*/ 243418 w 348472"/>
                <a:gd name="connsiteY23" fmla="*/ 1148719 h 1367683"/>
                <a:gd name="connsiteX24" fmla="*/ 233893 w 348472"/>
                <a:gd name="connsiteY24" fmla="*/ 1139194 h 1367683"/>
                <a:gd name="connsiteX25" fmla="*/ 224368 w 348472"/>
                <a:gd name="connsiteY25" fmla="*/ 1124906 h 1367683"/>
                <a:gd name="connsiteX26" fmla="*/ 219605 w 348472"/>
                <a:gd name="connsiteY26" fmla="*/ 1110619 h 1367683"/>
                <a:gd name="connsiteX27" fmla="*/ 212462 w 348472"/>
                <a:gd name="connsiteY27" fmla="*/ 1029656 h 1367683"/>
                <a:gd name="connsiteX28" fmla="*/ 217224 w 348472"/>
                <a:gd name="connsiteY28" fmla="*/ 1015369 h 1367683"/>
                <a:gd name="connsiteX29" fmla="*/ 221987 w 348472"/>
                <a:gd name="connsiteY29" fmla="*/ 1008225 h 1367683"/>
                <a:gd name="connsiteX30" fmla="*/ 224368 w 348472"/>
                <a:gd name="connsiteY30" fmla="*/ 1001081 h 1367683"/>
                <a:gd name="connsiteX31" fmla="*/ 219605 w 348472"/>
                <a:gd name="connsiteY31" fmla="*/ 986794 h 1367683"/>
                <a:gd name="connsiteX32" fmla="*/ 214843 w 348472"/>
                <a:gd name="connsiteY32" fmla="*/ 943931 h 1367683"/>
                <a:gd name="connsiteX33" fmla="*/ 198174 w 348472"/>
                <a:gd name="connsiteY33" fmla="*/ 924881 h 1367683"/>
                <a:gd name="connsiteX34" fmla="*/ 195793 w 348472"/>
                <a:gd name="connsiteY34" fmla="*/ 912975 h 1367683"/>
                <a:gd name="connsiteX35" fmla="*/ 191030 w 348472"/>
                <a:gd name="connsiteY35" fmla="*/ 898687 h 1367683"/>
                <a:gd name="connsiteX36" fmla="*/ 183887 w 348472"/>
                <a:gd name="connsiteY36" fmla="*/ 884400 h 1367683"/>
                <a:gd name="connsiteX37" fmla="*/ 176743 w 348472"/>
                <a:gd name="connsiteY37" fmla="*/ 870112 h 1367683"/>
                <a:gd name="connsiteX38" fmla="*/ 162455 w 348472"/>
                <a:gd name="connsiteY38" fmla="*/ 860587 h 1367683"/>
                <a:gd name="connsiteX39" fmla="*/ 155312 w 348472"/>
                <a:gd name="connsiteY39" fmla="*/ 858206 h 1367683"/>
                <a:gd name="connsiteX40" fmla="*/ 152930 w 348472"/>
                <a:gd name="connsiteY40" fmla="*/ 851062 h 1367683"/>
                <a:gd name="connsiteX41" fmla="*/ 145787 w 348472"/>
                <a:gd name="connsiteY41" fmla="*/ 836775 h 1367683"/>
                <a:gd name="connsiteX42" fmla="*/ 131499 w 348472"/>
                <a:gd name="connsiteY42" fmla="*/ 827250 h 1367683"/>
                <a:gd name="connsiteX43" fmla="*/ 117212 w 348472"/>
                <a:gd name="connsiteY43" fmla="*/ 822487 h 1367683"/>
                <a:gd name="connsiteX44" fmla="*/ 107687 w 348472"/>
                <a:gd name="connsiteY44" fmla="*/ 820106 h 1367683"/>
                <a:gd name="connsiteX45" fmla="*/ 100543 w 348472"/>
                <a:gd name="connsiteY45" fmla="*/ 817725 h 1367683"/>
                <a:gd name="connsiteX46" fmla="*/ 91018 w 348472"/>
                <a:gd name="connsiteY46" fmla="*/ 815344 h 1367683"/>
                <a:gd name="connsiteX47" fmla="*/ 86255 w 348472"/>
                <a:gd name="connsiteY47" fmla="*/ 808200 h 1367683"/>
                <a:gd name="connsiteX48" fmla="*/ 79112 w 348472"/>
                <a:gd name="connsiteY48" fmla="*/ 803437 h 1367683"/>
                <a:gd name="connsiteX49" fmla="*/ 74349 w 348472"/>
                <a:gd name="connsiteY49" fmla="*/ 796294 h 1367683"/>
                <a:gd name="connsiteX50" fmla="*/ 64824 w 348472"/>
                <a:gd name="connsiteY50" fmla="*/ 782006 h 1367683"/>
                <a:gd name="connsiteX51" fmla="*/ 57680 w 348472"/>
                <a:gd name="connsiteY51" fmla="*/ 777244 h 1367683"/>
                <a:gd name="connsiteX52" fmla="*/ 55299 w 348472"/>
                <a:gd name="connsiteY52" fmla="*/ 770100 h 1367683"/>
                <a:gd name="connsiteX53" fmla="*/ 48155 w 348472"/>
                <a:gd name="connsiteY53" fmla="*/ 755812 h 1367683"/>
                <a:gd name="connsiteX54" fmla="*/ 36249 w 348472"/>
                <a:gd name="connsiteY54" fmla="*/ 739144 h 1367683"/>
                <a:gd name="connsiteX55" fmla="*/ 29105 w 348472"/>
                <a:gd name="connsiteY55" fmla="*/ 736762 h 1367683"/>
                <a:gd name="connsiteX56" fmla="*/ 26724 w 348472"/>
                <a:gd name="connsiteY56" fmla="*/ 729619 h 1367683"/>
                <a:gd name="connsiteX57" fmla="*/ 19639 w 348472"/>
                <a:gd name="connsiteY57" fmla="*/ 722534 h 1367683"/>
                <a:gd name="connsiteX58" fmla="*/ 11033 w 348472"/>
                <a:gd name="connsiteY58" fmla="*/ 686545 h 1367683"/>
                <a:gd name="connsiteX59" fmla="*/ 10988 w 348472"/>
                <a:gd name="connsiteY59" fmla="*/ 683391 h 1367683"/>
                <a:gd name="connsiteX60" fmla="*/ 10055 w 348472"/>
                <a:gd name="connsiteY60" fmla="*/ 658181 h 1367683"/>
                <a:gd name="connsiteX61" fmla="*/ 6611 w 348472"/>
                <a:gd name="connsiteY61" fmla="*/ 652732 h 1367683"/>
                <a:gd name="connsiteX62" fmla="*/ 996 w 348472"/>
                <a:gd name="connsiteY62" fmla="*/ 644571 h 1367683"/>
                <a:gd name="connsiteX63" fmla="*/ 0 w 348472"/>
                <a:gd name="connsiteY63" fmla="*/ 640408 h 1367683"/>
                <a:gd name="connsiteX64" fmla="*/ 31007 w 348472"/>
                <a:gd name="connsiteY64" fmla="*/ 630718 h 1367683"/>
                <a:gd name="connsiteX65" fmla="*/ 31007 w 348472"/>
                <a:gd name="connsiteY65" fmla="*/ 617153 h 1367683"/>
                <a:gd name="connsiteX66" fmla="*/ 46511 w 348472"/>
                <a:gd name="connsiteY66" fmla="*/ 595836 h 1367683"/>
                <a:gd name="connsiteX67" fmla="*/ 42635 w 348472"/>
                <a:gd name="connsiteY67" fmla="*/ 580333 h 1367683"/>
                <a:gd name="connsiteX68" fmla="*/ 129841 w 348472"/>
                <a:gd name="connsiteY68" fmla="*/ 464057 h 1367683"/>
                <a:gd name="connsiteX69" fmla="*/ 251930 w 348472"/>
                <a:gd name="connsiteY69" fmla="*/ 341968 h 1367683"/>
                <a:gd name="connsiteX70" fmla="*/ 255806 w 348472"/>
                <a:gd name="connsiteY70" fmla="*/ 206314 h 1367683"/>
                <a:gd name="connsiteX71" fmla="*/ 254584 w 348472"/>
                <a:gd name="connsiteY71" fmla="*/ 204481 h 1367683"/>
                <a:gd name="connsiteX72" fmla="*/ 257743 w 348472"/>
                <a:gd name="connsiteY72" fmla="*/ 204376 h 1367683"/>
                <a:gd name="connsiteX73" fmla="*/ 273425 w 348472"/>
                <a:gd name="connsiteY73" fmla="*/ 17941 h 1367683"/>
                <a:gd name="connsiteX74" fmla="*/ 276752 w 348472"/>
                <a:gd name="connsiteY74" fmla="*/ 16833 h 1367683"/>
                <a:gd name="connsiteX75" fmla="*/ 288662 w 348472"/>
                <a:gd name="connsiteY75" fmla="*/ 12862 h 1367683"/>
                <a:gd name="connsiteX76" fmla="*/ 298187 w 348472"/>
                <a:gd name="connsiteY76" fmla="*/ 8100 h 1367683"/>
                <a:gd name="connsiteX77" fmla="*/ 317237 w 348472"/>
                <a:gd name="connsiteY77" fmla="*/ 3337 h 1367683"/>
                <a:gd name="connsiteX78" fmla="*/ 348365 w 348472"/>
                <a:gd name="connsiteY78" fmla="*/ 13 h 1367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348472" h="1367683">
                  <a:moveTo>
                    <a:pt x="348472" y="0"/>
                  </a:moveTo>
                  <a:lnTo>
                    <a:pt x="348472" y="1367683"/>
                  </a:lnTo>
                  <a:lnTo>
                    <a:pt x="224202" y="1367683"/>
                  </a:lnTo>
                  <a:lnTo>
                    <a:pt x="217224" y="1363031"/>
                  </a:lnTo>
                  <a:cubicBezTo>
                    <a:pt x="212462" y="1359856"/>
                    <a:pt x="207455" y="1357020"/>
                    <a:pt x="202937" y="1353506"/>
                  </a:cubicBezTo>
                  <a:cubicBezTo>
                    <a:pt x="200279" y="1351438"/>
                    <a:pt x="198174" y="1348743"/>
                    <a:pt x="195793" y="1346362"/>
                  </a:cubicBezTo>
                  <a:cubicBezTo>
                    <a:pt x="193412" y="1345568"/>
                    <a:pt x="190609" y="1345549"/>
                    <a:pt x="188649" y="1343981"/>
                  </a:cubicBezTo>
                  <a:cubicBezTo>
                    <a:pt x="186414" y="1342193"/>
                    <a:pt x="185474" y="1339218"/>
                    <a:pt x="183887" y="1336837"/>
                  </a:cubicBezTo>
                  <a:cubicBezTo>
                    <a:pt x="162467" y="1304703"/>
                    <a:pt x="173725" y="1334929"/>
                    <a:pt x="167218" y="1315406"/>
                  </a:cubicBezTo>
                  <a:cubicBezTo>
                    <a:pt x="153388" y="1306187"/>
                    <a:pt x="165508" y="1315589"/>
                    <a:pt x="150549" y="1296356"/>
                  </a:cubicBezTo>
                  <a:cubicBezTo>
                    <a:pt x="129156" y="1268850"/>
                    <a:pt x="155662" y="1307597"/>
                    <a:pt x="138643" y="1282069"/>
                  </a:cubicBezTo>
                  <a:cubicBezTo>
                    <a:pt x="122849" y="1271539"/>
                    <a:pt x="140404" y="1283918"/>
                    <a:pt x="124355" y="1270162"/>
                  </a:cubicBezTo>
                  <a:cubicBezTo>
                    <a:pt x="121342" y="1267579"/>
                    <a:pt x="118005" y="1265400"/>
                    <a:pt x="114830" y="1263019"/>
                  </a:cubicBezTo>
                  <a:cubicBezTo>
                    <a:pt x="110251" y="1259585"/>
                    <a:pt x="102963" y="1258681"/>
                    <a:pt x="100543" y="1253494"/>
                  </a:cubicBezTo>
                  <a:cubicBezTo>
                    <a:pt x="95155" y="1241947"/>
                    <a:pt x="94196" y="1228884"/>
                    <a:pt x="102924" y="1220156"/>
                  </a:cubicBezTo>
                  <a:cubicBezTo>
                    <a:pt x="104948" y="1218132"/>
                    <a:pt x="107687" y="1216981"/>
                    <a:pt x="110068" y="1215394"/>
                  </a:cubicBezTo>
                  <a:cubicBezTo>
                    <a:pt x="133261" y="1209594"/>
                    <a:pt x="104337" y="1216666"/>
                    <a:pt x="131499" y="1210631"/>
                  </a:cubicBezTo>
                  <a:cubicBezTo>
                    <a:pt x="134694" y="1209921"/>
                    <a:pt x="137764" y="1208533"/>
                    <a:pt x="141024" y="1208250"/>
                  </a:cubicBezTo>
                  <a:cubicBezTo>
                    <a:pt x="199743" y="1203145"/>
                    <a:pt x="169405" y="1210086"/>
                    <a:pt x="195793" y="1203487"/>
                  </a:cubicBezTo>
                  <a:cubicBezTo>
                    <a:pt x="253195" y="1200878"/>
                    <a:pt x="231596" y="1206633"/>
                    <a:pt x="262468" y="1196344"/>
                  </a:cubicBezTo>
                  <a:cubicBezTo>
                    <a:pt x="267898" y="1194534"/>
                    <a:pt x="271993" y="1189994"/>
                    <a:pt x="276755" y="1186819"/>
                  </a:cubicBezTo>
                  <a:cubicBezTo>
                    <a:pt x="275168" y="1184438"/>
                    <a:pt x="274017" y="1181699"/>
                    <a:pt x="271993" y="1179675"/>
                  </a:cubicBezTo>
                  <a:cubicBezTo>
                    <a:pt x="256116" y="1163797"/>
                    <a:pt x="272787" y="1186819"/>
                    <a:pt x="260087" y="1167769"/>
                  </a:cubicBezTo>
                  <a:cubicBezTo>
                    <a:pt x="239845" y="1154274"/>
                    <a:pt x="271200" y="1176501"/>
                    <a:pt x="243418" y="1148719"/>
                  </a:cubicBezTo>
                  <a:cubicBezTo>
                    <a:pt x="230719" y="1136020"/>
                    <a:pt x="240242" y="1158240"/>
                    <a:pt x="233893" y="1139194"/>
                  </a:cubicBezTo>
                  <a:lnTo>
                    <a:pt x="224368" y="1124906"/>
                  </a:lnTo>
                  <a:cubicBezTo>
                    <a:pt x="221583" y="1120729"/>
                    <a:pt x="221193" y="1115381"/>
                    <a:pt x="219605" y="1110619"/>
                  </a:cubicBezTo>
                  <a:cubicBezTo>
                    <a:pt x="210260" y="1082587"/>
                    <a:pt x="213753" y="1063231"/>
                    <a:pt x="212462" y="1029656"/>
                  </a:cubicBezTo>
                  <a:cubicBezTo>
                    <a:pt x="212462" y="1029656"/>
                    <a:pt x="215185" y="1019956"/>
                    <a:pt x="217224" y="1015369"/>
                  </a:cubicBezTo>
                  <a:cubicBezTo>
                    <a:pt x="218386" y="1012754"/>
                    <a:pt x="220707" y="1010785"/>
                    <a:pt x="221987" y="1008225"/>
                  </a:cubicBezTo>
                  <a:cubicBezTo>
                    <a:pt x="223110" y="1005980"/>
                    <a:pt x="223574" y="1003462"/>
                    <a:pt x="224368" y="1001081"/>
                  </a:cubicBezTo>
                  <a:cubicBezTo>
                    <a:pt x="224368" y="1001081"/>
                    <a:pt x="220823" y="991664"/>
                    <a:pt x="219605" y="986794"/>
                  </a:cubicBezTo>
                  <a:cubicBezTo>
                    <a:pt x="216641" y="974939"/>
                    <a:pt x="215668" y="953837"/>
                    <a:pt x="214843" y="943931"/>
                  </a:cubicBezTo>
                  <a:cubicBezTo>
                    <a:pt x="205472" y="937685"/>
                    <a:pt x="204214" y="938169"/>
                    <a:pt x="198174" y="924881"/>
                  </a:cubicBezTo>
                  <a:cubicBezTo>
                    <a:pt x="196499" y="921197"/>
                    <a:pt x="196587" y="916944"/>
                    <a:pt x="195793" y="912975"/>
                  </a:cubicBezTo>
                  <a:cubicBezTo>
                    <a:pt x="194809" y="908052"/>
                    <a:pt x="193069" y="903275"/>
                    <a:pt x="191030" y="898687"/>
                  </a:cubicBezTo>
                  <a:cubicBezTo>
                    <a:pt x="178725" y="871001"/>
                    <a:pt x="192568" y="910446"/>
                    <a:pt x="183887" y="884400"/>
                  </a:cubicBezTo>
                  <a:cubicBezTo>
                    <a:pt x="177732" y="875168"/>
                    <a:pt x="180029" y="879971"/>
                    <a:pt x="176743" y="870112"/>
                  </a:cubicBezTo>
                  <a:cubicBezTo>
                    <a:pt x="174933" y="864682"/>
                    <a:pt x="167218" y="863762"/>
                    <a:pt x="162455" y="860587"/>
                  </a:cubicBezTo>
                  <a:cubicBezTo>
                    <a:pt x="160074" y="859793"/>
                    <a:pt x="157087" y="859981"/>
                    <a:pt x="155312" y="858206"/>
                  </a:cubicBezTo>
                  <a:cubicBezTo>
                    <a:pt x="153537" y="856431"/>
                    <a:pt x="154053" y="853307"/>
                    <a:pt x="152930" y="851062"/>
                  </a:cubicBezTo>
                  <a:cubicBezTo>
                    <a:pt x="143701" y="832605"/>
                    <a:pt x="151770" y="854726"/>
                    <a:pt x="145787" y="836775"/>
                  </a:cubicBezTo>
                  <a:lnTo>
                    <a:pt x="131499" y="827250"/>
                  </a:lnTo>
                  <a:cubicBezTo>
                    <a:pt x="127322" y="824465"/>
                    <a:pt x="122020" y="823930"/>
                    <a:pt x="117212" y="822487"/>
                  </a:cubicBezTo>
                  <a:cubicBezTo>
                    <a:pt x="114077" y="821547"/>
                    <a:pt x="110834" y="821005"/>
                    <a:pt x="107687" y="820106"/>
                  </a:cubicBezTo>
                  <a:cubicBezTo>
                    <a:pt x="105273" y="819416"/>
                    <a:pt x="102957" y="818415"/>
                    <a:pt x="100543" y="817725"/>
                  </a:cubicBezTo>
                  <a:cubicBezTo>
                    <a:pt x="97396" y="816826"/>
                    <a:pt x="93741" y="817159"/>
                    <a:pt x="91018" y="815344"/>
                  </a:cubicBezTo>
                  <a:cubicBezTo>
                    <a:pt x="88637" y="813756"/>
                    <a:pt x="87843" y="810581"/>
                    <a:pt x="86255" y="808200"/>
                  </a:cubicBezTo>
                  <a:lnTo>
                    <a:pt x="79112" y="803437"/>
                  </a:lnTo>
                  <a:cubicBezTo>
                    <a:pt x="76731" y="801849"/>
                    <a:pt x="75936" y="798675"/>
                    <a:pt x="74349" y="796294"/>
                  </a:cubicBezTo>
                  <a:lnTo>
                    <a:pt x="64824" y="782006"/>
                  </a:lnTo>
                  <a:cubicBezTo>
                    <a:pt x="62443" y="780419"/>
                    <a:pt x="59468" y="779479"/>
                    <a:pt x="57680" y="777244"/>
                  </a:cubicBezTo>
                  <a:cubicBezTo>
                    <a:pt x="56112" y="775284"/>
                    <a:pt x="56421" y="772345"/>
                    <a:pt x="55299" y="770100"/>
                  </a:cubicBezTo>
                  <a:cubicBezTo>
                    <a:pt x="46064" y="751627"/>
                    <a:pt x="54145" y="773776"/>
                    <a:pt x="48155" y="755812"/>
                  </a:cubicBezTo>
                  <a:cubicBezTo>
                    <a:pt x="32083" y="750455"/>
                    <a:pt x="50140" y="758590"/>
                    <a:pt x="36249" y="739144"/>
                  </a:cubicBezTo>
                  <a:cubicBezTo>
                    <a:pt x="34790" y="737101"/>
                    <a:pt x="30880" y="738537"/>
                    <a:pt x="29105" y="736762"/>
                  </a:cubicBezTo>
                  <a:cubicBezTo>
                    <a:pt x="27330" y="734987"/>
                    <a:pt x="27518" y="732000"/>
                    <a:pt x="26724" y="729619"/>
                  </a:cubicBezTo>
                  <a:lnTo>
                    <a:pt x="19639" y="722534"/>
                  </a:lnTo>
                  <a:lnTo>
                    <a:pt x="11033" y="686545"/>
                  </a:lnTo>
                  <a:lnTo>
                    <a:pt x="10988" y="683391"/>
                  </a:lnTo>
                  <a:cubicBezTo>
                    <a:pt x="10919" y="677965"/>
                    <a:pt x="10721" y="670150"/>
                    <a:pt x="10055" y="658181"/>
                  </a:cubicBezTo>
                  <a:cubicBezTo>
                    <a:pt x="10055" y="658181"/>
                    <a:pt x="8553" y="655739"/>
                    <a:pt x="6611" y="652732"/>
                  </a:cubicBezTo>
                  <a:lnTo>
                    <a:pt x="996" y="644571"/>
                  </a:lnTo>
                  <a:lnTo>
                    <a:pt x="0" y="640408"/>
                  </a:lnTo>
                  <a:lnTo>
                    <a:pt x="31007" y="630718"/>
                  </a:lnTo>
                  <a:lnTo>
                    <a:pt x="31007" y="617153"/>
                  </a:lnTo>
                  <a:lnTo>
                    <a:pt x="46511" y="595836"/>
                  </a:lnTo>
                  <a:lnTo>
                    <a:pt x="42635" y="580333"/>
                  </a:lnTo>
                  <a:lnTo>
                    <a:pt x="129841" y="464057"/>
                  </a:lnTo>
                  <a:lnTo>
                    <a:pt x="251930" y="341968"/>
                  </a:lnTo>
                  <a:lnTo>
                    <a:pt x="255806" y="206314"/>
                  </a:lnTo>
                  <a:lnTo>
                    <a:pt x="254584" y="204481"/>
                  </a:lnTo>
                  <a:lnTo>
                    <a:pt x="257743" y="204376"/>
                  </a:lnTo>
                  <a:lnTo>
                    <a:pt x="273425" y="17941"/>
                  </a:lnTo>
                  <a:lnTo>
                    <a:pt x="276752" y="16833"/>
                  </a:lnTo>
                  <a:cubicBezTo>
                    <a:pt x="283099" y="14717"/>
                    <a:pt x="288654" y="12866"/>
                    <a:pt x="288662" y="12862"/>
                  </a:cubicBezTo>
                  <a:cubicBezTo>
                    <a:pt x="291975" y="11588"/>
                    <a:pt x="295012" y="9687"/>
                    <a:pt x="298187" y="8100"/>
                  </a:cubicBezTo>
                  <a:cubicBezTo>
                    <a:pt x="304042" y="5173"/>
                    <a:pt x="310717" y="3912"/>
                    <a:pt x="317237" y="3337"/>
                  </a:cubicBezTo>
                  <a:cubicBezTo>
                    <a:pt x="331440" y="2084"/>
                    <a:pt x="341245" y="920"/>
                    <a:pt x="348365" y="13"/>
                  </a:cubicBez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="" xmlns:a16="http://schemas.microsoft.com/office/drawing/2014/main" id="{AF6AC0E6-1F7F-4B9A-B51F-321823930053}"/>
                </a:ext>
              </a:extLst>
            </p:cNvPr>
            <p:cNvSpPr/>
            <p:nvPr/>
          </p:nvSpPr>
          <p:spPr bwMode="auto">
            <a:xfrm>
              <a:off x="7543800" y="2424114"/>
              <a:ext cx="335756" cy="552339"/>
            </a:xfrm>
            <a:custGeom>
              <a:avLst/>
              <a:gdLst>
                <a:gd name="connsiteX0" fmla="*/ 150019 w 335756"/>
                <a:gd name="connsiteY0" fmla="*/ 0 h 552339"/>
                <a:gd name="connsiteX1" fmla="*/ 159544 w 335756"/>
                <a:gd name="connsiteY1" fmla="*/ 2381 h 552339"/>
                <a:gd name="connsiteX2" fmla="*/ 166688 w 335756"/>
                <a:gd name="connsiteY2" fmla="*/ 4762 h 552339"/>
                <a:gd name="connsiteX3" fmla="*/ 176213 w 335756"/>
                <a:gd name="connsiteY3" fmla="*/ 7143 h 552339"/>
                <a:gd name="connsiteX4" fmla="*/ 190500 w 335756"/>
                <a:gd name="connsiteY4" fmla="*/ 11906 h 552339"/>
                <a:gd name="connsiteX5" fmla="*/ 204788 w 335756"/>
                <a:gd name="connsiteY5" fmla="*/ 21431 h 552339"/>
                <a:gd name="connsiteX6" fmla="*/ 211931 w 335756"/>
                <a:gd name="connsiteY6" fmla="*/ 35718 h 552339"/>
                <a:gd name="connsiteX7" fmla="*/ 214313 w 335756"/>
                <a:gd name="connsiteY7" fmla="*/ 42862 h 552339"/>
                <a:gd name="connsiteX8" fmla="*/ 221456 w 335756"/>
                <a:gd name="connsiteY8" fmla="*/ 45243 h 552339"/>
                <a:gd name="connsiteX9" fmla="*/ 235744 w 335756"/>
                <a:gd name="connsiteY9" fmla="*/ 54768 h 552339"/>
                <a:gd name="connsiteX10" fmla="*/ 242888 w 335756"/>
                <a:gd name="connsiteY10" fmla="*/ 69056 h 552339"/>
                <a:gd name="connsiteX11" fmla="*/ 250031 w 335756"/>
                <a:gd name="connsiteY11" fmla="*/ 83343 h 552339"/>
                <a:gd name="connsiteX12" fmla="*/ 254794 w 335756"/>
                <a:gd name="connsiteY12" fmla="*/ 97631 h 552339"/>
                <a:gd name="connsiteX13" fmla="*/ 257175 w 335756"/>
                <a:gd name="connsiteY13" fmla="*/ 109537 h 552339"/>
                <a:gd name="connsiteX14" fmla="*/ 273844 w 335756"/>
                <a:gd name="connsiteY14" fmla="*/ 128587 h 552339"/>
                <a:gd name="connsiteX15" fmla="*/ 278606 w 335756"/>
                <a:gd name="connsiteY15" fmla="*/ 171450 h 552339"/>
                <a:gd name="connsiteX16" fmla="*/ 283369 w 335756"/>
                <a:gd name="connsiteY16" fmla="*/ 185737 h 552339"/>
                <a:gd name="connsiteX17" fmla="*/ 280988 w 335756"/>
                <a:gd name="connsiteY17" fmla="*/ 192881 h 552339"/>
                <a:gd name="connsiteX18" fmla="*/ 276225 w 335756"/>
                <a:gd name="connsiteY18" fmla="*/ 200025 h 552339"/>
                <a:gd name="connsiteX19" fmla="*/ 271463 w 335756"/>
                <a:gd name="connsiteY19" fmla="*/ 214312 h 552339"/>
                <a:gd name="connsiteX20" fmla="*/ 278606 w 335756"/>
                <a:gd name="connsiteY20" fmla="*/ 295275 h 552339"/>
                <a:gd name="connsiteX21" fmla="*/ 283369 w 335756"/>
                <a:gd name="connsiteY21" fmla="*/ 309562 h 552339"/>
                <a:gd name="connsiteX22" fmla="*/ 292894 w 335756"/>
                <a:gd name="connsiteY22" fmla="*/ 323850 h 552339"/>
                <a:gd name="connsiteX23" fmla="*/ 302419 w 335756"/>
                <a:gd name="connsiteY23" fmla="*/ 333375 h 552339"/>
                <a:gd name="connsiteX24" fmla="*/ 319088 w 335756"/>
                <a:gd name="connsiteY24" fmla="*/ 352425 h 552339"/>
                <a:gd name="connsiteX25" fmla="*/ 330994 w 335756"/>
                <a:gd name="connsiteY25" fmla="*/ 364331 h 552339"/>
                <a:gd name="connsiteX26" fmla="*/ 335756 w 335756"/>
                <a:gd name="connsiteY26" fmla="*/ 371475 h 552339"/>
                <a:gd name="connsiteX27" fmla="*/ 321469 w 335756"/>
                <a:gd name="connsiteY27" fmla="*/ 381000 h 552339"/>
                <a:gd name="connsiteX28" fmla="*/ 254794 w 335756"/>
                <a:gd name="connsiteY28" fmla="*/ 388143 h 552339"/>
                <a:gd name="connsiteX29" fmla="*/ 200025 w 335756"/>
                <a:gd name="connsiteY29" fmla="*/ 392906 h 552339"/>
                <a:gd name="connsiteX30" fmla="*/ 190500 w 335756"/>
                <a:gd name="connsiteY30" fmla="*/ 395287 h 552339"/>
                <a:gd name="connsiteX31" fmla="*/ 169069 w 335756"/>
                <a:gd name="connsiteY31" fmla="*/ 400050 h 552339"/>
                <a:gd name="connsiteX32" fmla="*/ 161925 w 335756"/>
                <a:gd name="connsiteY32" fmla="*/ 404812 h 552339"/>
                <a:gd name="connsiteX33" fmla="*/ 159544 w 335756"/>
                <a:gd name="connsiteY33" fmla="*/ 438150 h 552339"/>
                <a:gd name="connsiteX34" fmla="*/ 173831 w 335756"/>
                <a:gd name="connsiteY34" fmla="*/ 447675 h 552339"/>
                <a:gd name="connsiteX35" fmla="*/ 183356 w 335756"/>
                <a:gd name="connsiteY35" fmla="*/ 454818 h 552339"/>
                <a:gd name="connsiteX36" fmla="*/ 197644 w 335756"/>
                <a:gd name="connsiteY36" fmla="*/ 466725 h 552339"/>
                <a:gd name="connsiteX37" fmla="*/ 209550 w 335756"/>
                <a:gd name="connsiteY37" fmla="*/ 481012 h 552339"/>
                <a:gd name="connsiteX38" fmla="*/ 226219 w 335756"/>
                <a:gd name="connsiteY38" fmla="*/ 500062 h 552339"/>
                <a:gd name="connsiteX39" fmla="*/ 242888 w 335756"/>
                <a:gd name="connsiteY39" fmla="*/ 521493 h 552339"/>
                <a:gd name="connsiteX40" fmla="*/ 247650 w 335756"/>
                <a:gd name="connsiteY40" fmla="*/ 528637 h 552339"/>
                <a:gd name="connsiteX41" fmla="*/ 254794 w 335756"/>
                <a:gd name="connsiteY41" fmla="*/ 531018 h 552339"/>
                <a:gd name="connsiteX42" fmla="*/ 261938 w 335756"/>
                <a:gd name="connsiteY42" fmla="*/ 538162 h 552339"/>
                <a:gd name="connsiteX43" fmla="*/ 276225 w 335756"/>
                <a:gd name="connsiteY43" fmla="*/ 547687 h 552339"/>
                <a:gd name="connsiteX44" fmla="*/ 283203 w 335756"/>
                <a:gd name="connsiteY44" fmla="*/ 552339 h 552339"/>
                <a:gd name="connsiteX45" fmla="*/ 2323 w 335756"/>
                <a:gd name="connsiteY45" fmla="*/ 552339 h 552339"/>
                <a:gd name="connsiteX46" fmla="*/ 0 w 335756"/>
                <a:gd name="connsiteY46" fmla="*/ 545306 h 552339"/>
                <a:gd name="connsiteX47" fmla="*/ 2381 w 335756"/>
                <a:gd name="connsiteY47" fmla="*/ 509587 h 552339"/>
                <a:gd name="connsiteX48" fmla="*/ 7144 w 335756"/>
                <a:gd name="connsiteY48" fmla="*/ 495300 h 552339"/>
                <a:gd name="connsiteX49" fmla="*/ 9525 w 335756"/>
                <a:gd name="connsiteY49" fmla="*/ 485775 h 552339"/>
                <a:gd name="connsiteX50" fmla="*/ 11906 w 335756"/>
                <a:gd name="connsiteY50" fmla="*/ 473868 h 552339"/>
                <a:gd name="connsiteX51" fmla="*/ 19050 w 335756"/>
                <a:gd name="connsiteY51" fmla="*/ 471487 h 552339"/>
                <a:gd name="connsiteX52" fmla="*/ 26194 w 335756"/>
                <a:gd name="connsiteY52" fmla="*/ 466725 h 552339"/>
                <a:gd name="connsiteX53" fmla="*/ 40481 w 335756"/>
                <a:gd name="connsiteY53" fmla="*/ 461962 h 552339"/>
                <a:gd name="connsiteX54" fmla="*/ 54769 w 335756"/>
                <a:gd name="connsiteY54" fmla="*/ 454818 h 552339"/>
                <a:gd name="connsiteX55" fmla="*/ 52388 w 335756"/>
                <a:gd name="connsiteY55" fmla="*/ 404812 h 552339"/>
                <a:gd name="connsiteX56" fmla="*/ 54769 w 335756"/>
                <a:gd name="connsiteY56" fmla="*/ 392906 h 552339"/>
                <a:gd name="connsiteX57" fmla="*/ 61913 w 335756"/>
                <a:gd name="connsiteY57" fmla="*/ 385762 h 552339"/>
                <a:gd name="connsiteX58" fmla="*/ 73819 w 335756"/>
                <a:gd name="connsiteY58" fmla="*/ 383381 h 552339"/>
                <a:gd name="connsiteX59" fmla="*/ 78581 w 335756"/>
                <a:gd name="connsiteY59" fmla="*/ 376237 h 552339"/>
                <a:gd name="connsiteX60" fmla="*/ 83344 w 335756"/>
                <a:gd name="connsiteY60" fmla="*/ 342900 h 552339"/>
                <a:gd name="connsiteX61" fmla="*/ 97631 w 335756"/>
                <a:gd name="connsiteY61" fmla="*/ 314325 h 552339"/>
                <a:gd name="connsiteX62" fmla="*/ 100013 w 335756"/>
                <a:gd name="connsiteY62" fmla="*/ 307181 h 552339"/>
                <a:gd name="connsiteX63" fmla="*/ 104775 w 335756"/>
                <a:gd name="connsiteY63" fmla="*/ 300037 h 552339"/>
                <a:gd name="connsiteX64" fmla="*/ 109538 w 335756"/>
                <a:gd name="connsiteY64" fmla="*/ 285750 h 552339"/>
                <a:gd name="connsiteX65" fmla="*/ 119063 w 335756"/>
                <a:gd name="connsiteY65" fmla="*/ 271462 h 552339"/>
                <a:gd name="connsiteX66" fmla="*/ 126206 w 335756"/>
                <a:gd name="connsiteY66" fmla="*/ 257175 h 552339"/>
                <a:gd name="connsiteX67" fmla="*/ 128588 w 335756"/>
                <a:gd name="connsiteY67" fmla="*/ 250031 h 552339"/>
                <a:gd name="connsiteX68" fmla="*/ 140494 w 335756"/>
                <a:gd name="connsiteY68" fmla="*/ 238125 h 552339"/>
                <a:gd name="connsiteX69" fmla="*/ 176213 w 335756"/>
                <a:gd name="connsiteY69" fmla="*/ 235743 h 552339"/>
                <a:gd name="connsiteX70" fmla="*/ 183356 w 335756"/>
                <a:gd name="connsiteY70" fmla="*/ 230981 h 552339"/>
                <a:gd name="connsiteX71" fmla="*/ 190500 w 335756"/>
                <a:gd name="connsiteY71" fmla="*/ 228600 h 552339"/>
                <a:gd name="connsiteX72" fmla="*/ 195263 w 335756"/>
                <a:gd name="connsiteY72" fmla="*/ 221456 h 552339"/>
                <a:gd name="connsiteX73" fmla="*/ 202406 w 335756"/>
                <a:gd name="connsiteY73" fmla="*/ 216693 h 552339"/>
                <a:gd name="connsiteX74" fmla="*/ 209550 w 335756"/>
                <a:gd name="connsiteY74" fmla="*/ 202406 h 552339"/>
                <a:gd name="connsiteX75" fmla="*/ 214313 w 335756"/>
                <a:gd name="connsiteY75" fmla="*/ 178593 h 552339"/>
                <a:gd name="connsiteX76" fmla="*/ 223838 w 335756"/>
                <a:gd name="connsiteY76" fmla="*/ 164306 h 552339"/>
                <a:gd name="connsiteX77" fmla="*/ 223838 w 335756"/>
                <a:gd name="connsiteY77" fmla="*/ 135731 h 552339"/>
                <a:gd name="connsiteX78" fmla="*/ 216694 w 335756"/>
                <a:gd name="connsiteY78" fmla="*/ 130968 h 552339"/>
                <a:gd name="connsiteX79" fmla="*/ 207169 w 335756"/>
                <a:gd name="connsiteY79" fmla="*/ 119062 h 552339"/>
                <a:gd name="connsiteX80" fmla="*/ 200025 w 335756"/>
                <a:gd name="connsiteY80" fmla="*/ 104775 h 552339"/>
                <a:gd name="connsiteX81" fmla="*/ 185738 w 335756"/>
                <a:gd name="connsiteY81" fmla="*/ 100012 h 552339"/>
                <a:gd name="connsiteX82" fmla="*/ 169069 w 335756"/>
                <a:gd name="connsiteY82" fmla="*/ 95250 h 552339"/>
                <a:gd name="connsiteX83" fmla="*/ 154781 w 335756"/>
                <a:gd name="connsiteY83" fmla="*/ 83343 h 552339"/>
                <a:gd name="connsiteX84" fmla="*/ 152400 w 335756"/>
                <a:gd name="connsiteY84" fmla="*/ 73818 h 552339"/>
                <a:gd name="connsiteX85" fmla="*/ 150019 w 335756"/>
                <a:gd name="connsiteY85" fmla="*/ 66675 h 552339"/>
                <a:gd name="connsiteX86" fmla="*/ 150019 w 335756"/>
                <a:gd name="connsiteY86" fmla="*/ 0 h 552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335756" h="552339">
                  <a:moveTo>
                    <a:pt x="150019" y="0"/>
                  </a:moveTo>
                  <a:cubicBezTo>
                    <a:pt x="152742" y="1815"/>
                    <a:pt x="156397" y="1482"/>
                    <a:pt x="159544" y="2381"/>
                  </a:cubicBezTo>
                  <a:cubicBezTo>
                    <a:pt x="161958" y="3071"/>
                    <a:pt x="164274" y="4072"/>
                    <a:pt x="166688" y="4762"/>
                  </a:cubicBezTo>
                  <a:cubicBezTo>
                    <a:pt x="169835" y="5661"/>
                    <a:pt x="173078" y="6203"/>
                    <a:pt x="176213" y="7143"/>
                  </a:cubicBezTo>
                  <a:cubicBezTo>
                    <a:pt x="181021" y="8586"/>
                    <a:pt x="186323" y="9121"/>
                    <a:pt x="190500" y="11906"/>
                  </a:cubicBezTo>
                  <a:lnTo>
                    <a:pt x="204788" y="21431"/>
                  </a:lnTo>
                  <a:cubicBezTo>
                    <a:pt x="210771" y="39382"/>
                    <a:pt x="202702" y="17261"/>
                    <a:pt x="211931" y="35718"/>
                  </a:cubicBezTo>
                  <a:cubicBezTo>
                    <a:pt x="213054" y="37963"/>
                    <a:pt x="212538" y="41087"/>
                    <a:pt x="214313" y="42862"/>
                  </a:cubicBezTo>
                  <a:cubicBezTo>
                    <a:pt x="216088" y="44637"/>
                    <a:pt x="219075" y="44449"/>
                    <a:pt x="221456" y="45243"/>
                  </a:cubicBezTo>
                  <a:cubicBezTo>
                    <a:pt x="226219" y="48418"/>
                    <a:pt x="233934" y="49338"/>
                    <a:pt x="235744" y="54768"/>
                  </a:cubicBezTo>
                  <a:cubicBezTo>
                    <a:pt x="239030" y="64627"/>
                    <a:pt x="236733" y="59824"/>
                    <a:pt x="242888" y="69056"/>
                  </a:cubicBezTo>
                  <a:cubicBezTo>
                    <a:pt x="251569" y="95102"/>
                    <a:pt x="237726" y="55657"/>
                    <a:pt x="250031" y="83343"/>
                  </a:cubicBezTo>
                  <a:cubicBezTo>
                    <a:pt x="252070" y="87931"/>
                    <a:pt x="253810" y="92708"/>
                    <a:pt x="254794" y="97631"/>
                  </a:cubicBezTo>
                  <a:cubicBezTo>
                    <a:pt x="255588" y="101600"/>
                    <a:pt x="255500" y="105853"/>
                    <a:pt x="257175" y="109537"/>
                  </a:cubicBezTo>
                  <a:cubicBezTo>
                    <a:pt x="263215" y="122825"/>
                    <a:pt x="264473" y="122341"/>
                    <a:pt x="273844" y="128587"/>
                  </a:cubicBezTo>
                  <a:cubicBezTo>
                    <a:pt x="274669" y="138493"/>
                    <a:pt x="275642" y="159595"/>
                    <a:pt x="278606" y="171450"/>
                  </a:cubicBezTo>
                  <a:cubicBezTo>
                    <a:pt x="279824" y="176320"/>
                    <a:pt x="283369" y="185737"/>
                    <a:pt x="283369" y="185737"/>
                  </a:cubicBezTo>
                  <a:cubicBezTo>
                    <a:pt x="282575" y="188118"/>
                    <a:pt x="282111" y="190636"/>
                    <a:pt x="280988" y="192881"/>
                  </a:cubicBezTo>
                  <a:cubicBezTo>
                    <a:pt x="279708" y="195441"/>
                    <a:pt x="277387" y="197410"/>
                    <a:pt x="276225" y="200025"/>
                  </a:cubicBezTo>
                  <a:cubicBezTo>
                    <a:pt x="274186" y="204612"/>
                    <a:pt x="271463" y="214312"/>
                    <a:pt x="271463" y="214312"/>
                  </a:cubicBezTo>
                  <a:cubicBezTo>
                    <a:pt x="272754" y="247887"/>
                    <a:pt x="269261" y="267243"/>
                    <a:pt x="278606" y="295275"/>
                  </a:cubicBezTo>
                  <a:cubicBezTo>
                    <a:pt x="280194" y="300037"/>
                    <a:pt x="280584" y="305385"/>
                    <a:pt x="283369" y="309562"/>
                  </a:cubicBezTo>
                  <a:lnTo>
                    <a:pt x="292894" y="323850"/>
                  </a:lnTo>
                  <a:cubicBezTo>
                    <a:pt x="299243" y="342896"/>
                    <a:pt x="289720" y="320676"/>
                    <a:pt x="302419" y="333375"/>
                  </a:cubicBezTo>
                  <a:cubicBezTo>
                    <a:pt x="330201" y="361157"/>
                    <a:pt x="298846" y="338930"/>
                    <a:pt x="319088" y="352425"/>
                  </a:cubicBezTo>
                  <a:cubicBezTo>
                    <a:pt x="331788" y="371475"/>
                    <a:pt x="315117" y="348453"/>
                    <a:pt x="330994" y="364331"/>
                  </a:cubicBezTo>
                  <a:cubicBezTo>
                    <a:pt x="333018" y="366355"/>
                    <a:pt x="334169" y="369094"/>
                    <a:pt x="335756" y="371475"/>
                  </a:cubicBezTo>
                  <a:cubicBezTo>
                    <a:pt x="330994" y="374650"/>
                    <a:pt x="326899" y="379190"/>
                    <a:pt x="321469" y="381000"/>
                  </a:cubicBezTo>
                  <a:cubicBezTo>
                    <a:pt x="290597" y="391289"/>
                    <a:pt x="312196" y="385534"/>
                    <a:pt x="254794" y="388143"/>
                  </a:cubicBezTo>
                  <a:cubicBezTo>
                    <a:pt x="228406" y="394742"/>
                    <a:pt x="258744" y="387801"/>
                    <a:pt x="200025" y="392906"/>
                  </a:cubicBezTo>
                  <a:cubicBezTo>
                    <a:pt x="196765" y="393189"/>
                    <a:pt x="193695" y="394577"/>
                    <a:pt x="190500" y="395287"/>
                  </a:cubicBezTo>
                  <a:cubicBezTo>
                    <a:pt x="163338" y="401322"/>
                    <a:pt x="192262" y="394250"/>
                    <a:pt x="169069" y="400050"/>
                  </a:cubicBezTo>
                  <a:cubicBezTo>
                    <a:pt x="166688" y="401637"/>
                    <a:pt x="163949" y="402788"/>
                    <a:pt x="161925" y="404812"/>
                  </a:cubicBezTo>
                  <a:cubicBezTo>
                    <a:pt x="153197" y="413540"/>
                    <a:pt x="154156" y="426603"/>
                    <a:pt x="159544" y="438150"/>
                  </a:cubicBezTo>
                  <a:cubicBezTo>
                    <a:pt x="161964" y="443337"/>
                    <a:pt x="169252" y="444241"/>
                    <a:pt x="173831" y="447675"/>
                  </a:cubicBezTo>
                  <a:cubicBezTo>
                    <a:pt x="177006" y="450056"/>
                    <a:pt x="180343" y="452235"/>
                    <a:pt x="183356" y="454818"/>
                  </a:cubicBezTo>
                  <a:cubicBezTo>
                    <a:pt x="199405" y="468574"/>
                    <a:pt x="181850" y="456195"/>
                    <a:pt x="197644" y="466725"/>
                  </a:cubicBezTo>
                  <a:cubicBezTo>
                    <a:pt x="214663" y="492253"/>
                    <a:pt x="188157" y="453506"/>
                    <a:pt x="209550" y="481012"/>
                  </a:cubicBezTo>
                  <a:cubicBezTo>
                    <a:pt x="224509" y="500245"/>
                    <a:pt x="212389" y="490843"/>
                    <a:pt x="226219" y="500062"/>
                  </a:cubicBezTo>
                  <a:cubicBezTo>
                    <a:pt x="232726" y="519585"/>
                    <a:pt x="221468" y="489359"/>
                    <a:pt x="242888" y="521493"/>
                  </a:cubicBezTo>
                  <a:cubicBezTo>
                    <a:pt x="244475" y="523874"/>
                    <a:pt x="245415" y="526849"/>
                    <a:pt x="247650" y="528637"/>
                  </a:cubicBezTo>
                  <a:cubicBezTo>
                    <a:pt x="249610" y="530205"/>
                    <a:pt x="252413" y="530224"/>
                    <a:pt x="254794" y="531018"/>
                  </a:cubicBezTo>
                  <a:cubicBezTo>
                    <a:pt x="257175" y="533399"/>
                    <a:pt x="259280" y="536094"/>
                    <a:pt x="261938" y="538162"/>
                  </a:cubicBezTo>
                  <a:cubicBezTo>
                    <a:pt x="266456" y="541676"/>
                    <a:pt x="271463" y="544512"/>
                    <a:pt x="276225" y="547687"/>
                  </a:cubicBezTo>
                  <a:lnTo>
                    <a:pt x="283203" y="552339"/>
                  </a:lnTo>
                  <a:lnTo>
                    <a:pt x="2323" y="552339"/>
                  </a:lnTo>
                  <a:lnTo>
                    <a:pt x="0" y="545306"/>
                  </a:lnTo>
                  <a:cubicBezTo>
                    <a:pt x="794" y="533400"/>
                    <a:pt x="693" y="521400"/>
                    <a:pt x="2381" y="509587"/>
                  </a:cubicBezTo>
                  <a:cubicBezTo>
                    <a:pt x="3091" y="504617"/>
                    <a:pt x="5927" y="500170"/>
                    <a:pt x="7144" y="495300"/>
                  </a:cubicBezTo>
                  <a:cubicBezTo>
                    <a:pt x="7938" y="492125"/>
                    <a:pt x="8815" y="488970"/>
                    <a:pt x="9525" y="485775"/>
                  </a:cubicBezTo>
                  <a:cubicBezTo>
                    <a:pt x="10403" y="481824"/>
                    <a:pt x="9661" y="477236"/>
                    <a:pt x="11906" y="473868"/>
                  </a:cubicBezTo>
                  <a:cubicBezTo>
                    <a:pt x="13298" y="471779"/>
                    <a:pt x="16805" y="472609"/>
                    <a:pt x="19050" y="471487"/>
                  </a:cubicBezTo>
                  <a:cubicBezTo>
                    <a:pt x="21610" y="470207"/>
                    <a:pt x="23579" y="467887"/>
                    <a:pt x="26194" y="466725"/>
                  </a:cubicBezTo>
                  <a:cubicBezTo>
                    <a:pt x="30781" y="464686"/>
                    <a:pt x="36304" y="464746"/>
                    <a:pt x="40481" y="461962"/>
                  </a:cubicBezTo>
                  <a:cubicBezTo>
                    <a:pt x="49714" y="455808"/>
                    <a:pt x="44910" y="458105"/>
                    <a:pt x="54769" y="454818"/>
                  </a:cubicBezTo>
                  <a:cubicBezTo>
                    <a:pt x="53975" y="438149"/>
                    <a:pt x="52388" y="421500"/>
                    <a:pt x="52388" y="404812"/>
                  </a:cubicBezTo>
                  <a:cubicBezTo>
                    <a:pt x="52388" y="400765"/>
                    <a:pt x="52959" y="396526"/>
                    <a:pt x="54769" y="392906"/>
                  </a:cubicBezTo>
                  <a:cubicBezTo>
                    <a:pt x="56275" y="389894"/>
                    <a:pt x="58901" y="387268"/>
                    <a:pt x="61913" y="385762"/>
                  </a:cubicBezTo>
                  <a:cubicBezTo>
                    <a:pt x="65533" y="383952"/>
                    <a:pt x="69850" y="384175"/>
                    <a:pt x="73819" y="383381"/>
                  </a:cubicBezTo>
                  <a:cubicBezTo>
                    <a:pt x="75406" y="381000"/>
                    <a:pt x="77301" y="378797"/>
                    <a:pt x="78581" y="376237"/>
                  </a:cubicBezTo>
                  <a:cubicBezTo>
                    <a:pt x="83418" y="366564"/>
                    <a:pt x="81848" y="351380"/>
                    <a:pt x="83344" y="342900"/>
                  </a:cubicBezTo>
                  <a:cubicBezTo>
                    <a:pt x="89414" y="308500"/>
                    <a:pt x="85893" y="349528"/>
                    <a:pt x="97631" y="314325"/>
                  </a:cubicBezTo>
                  <a:cubicBezTo>
                    <a:pt x="98425" y="311944"/>
                    <a:pt x="98890" y="309426"/>
                    <a:pt x="100013" y="307181"/>
                  </a:cubicBezTo>
                  <a:cubicBezTo>
                    <a:pt x="101293" y="304621"/>
                    <a:pt x="103613" y="302652"/>
                    <a:pt x="104775" y="300037"/>
                  </a:cubicBezTo>
                  <a:cubicBezTo>
                    <a:pt x="106814" y="295450"/>
                    <a:pt x="106753" y="289927"/>
                    <a:pt x="109538" y="285750"/>
                  </a:cubicBezTo>
                  <a:lnTo>
                    <a:pt x="119063" y="271462"/>
                  </a:lnTo>
                  <a:cubicBezTo>
                    <a:pt x="125046" y="253511"/>
                    <a:pt x="116977" y="275632"/>
                    <a:pt x="126206" y="257175"/>
                  </a:cubicBezTo>
                  <a:cubicBezTo>
                    <a:pt x="127329" y="254930"/>
                    <a:pt x="127465" y="252276"/>
                    <a:pt x="128588" y="250031"/>
                  </a:cubicBezTo>
                  <a:cubicBezTo>
                    <a:pt x="130609" y="245989"/>
                    <a:pt x="135297" y="238991"/>
                    <a:pt x="140494" y="238125"/>
                  </a:cubicBezTo>
                  <a:cubicBezTo>
                    <a:pt x="152264" y="236163"/>
                    <a:pt x="164307" y="236537"/>
                    <a:pt x="176213" y="235743"/>
                  </a:cubicBezTo>
                  <a:cubicBezTo>
                    <a:pt x="178594" y="234156"/>
                    <a:pt x="180796" y="232261"/>
                    <a:pt x="183356" y="230981"/>
                  </a:cubicBezTo>
                  <a:cubicBezTo>
                    <a:pt x="185601" y="229859"/>
                    <a:pt x="188540" y="230168"/>
                    <a:pt x="190500" y="228600"/>
                  </a:cubicBezTo>
                  <a:cubicBezTo>
                    <a:pt x="192735" y="226812"/>
                    <a:pt x="193239" y="223480"/>
                    <a:pt x="195263" y="221456"/>
                  </a:cubicBezTo>
                  <a:cubicBezTo>
                    <a:pt x="197287" y="219432"/>
                    <a:pt x="200025" y="218281"/>
                    <a:pt x="202406" y="216693"/>
                  </a:cubicBezTo>
                  <a:cubicBezTo>
                    <a:pt x="206421" y="210671"/>
                    <a:pt x="208141" y="209450"/>
                    <a:pt x="209550" y="202406"/>
                  </a:cubicBezTo>
                  <a:cubicBezTo>
                    <a:pt x="210513" y="197592"/>
                    <a:pt x="210949" y="184648"/>
                    <a:pt x="214313" y="178593"/>
                  </a:cubicBezTo>
                  <a:cubicBezTo>
                    <a:pt x="217093" y="173590"/>
                    <a:pt x="223838" y="164306"/>
                    <a:pt x="223838" y="164306"/>
                  </a:cubicBezTo>
                  <a:cubicBezTo>
                    <a:pt x="226147" y="157379"/>
                    <a:pt x="234228" y="142658"/>
                    <a:pt x="223838" y="135731"/>
                  </a:cubicBezTo>
                  <a:lnTo>
                    <a:pt x="216694" y="130968"/>
                  </a:lnTo>
                  <a:cubicBezTo>
                    <a:pt x="210709" y="113013"/>
                    <a:pt x="219479" y="134450"/>
                    <a:pt x="207169" y="119062"/>
                  </a:cubicBezTo>
                  <a:cubicBezTo>
                    <a:pt x="202237" y="112897"/>
                    <a:pt x="208057" y="109795"/>
                    <a:pt x="200025" y="104775"/>
                  </a:cubicBezTo>
                  <a:cubicBezTo>
                    <a:pt x="195768" y="102114"/>
                    <a:pt x="190608" y="101229"/>
                    <a:pt x="185738" y="100012"/>
                  </a:cubicBezTo>
                  <a:cubicBezTo>
                    <a:pt x="173778" y="97022"/>
                    <a:pt x="179318" y="98666"/>
                    <a:pt x="169069" y="95250"/>
                  </a:cubicBezTo>
                  <a:cubicBezTo>
                    <a:pt x="164517" y="92215"/>
                    <a:pt x="157602" y="88279"/>
                    <a:pt x="154781" y="83343"/>
                  </a:cubicBezTo>
                  <a:cubicBezTo>
                    <a:pt x="153157" y="80501"/>
                    <a:pt x="153299" y="76965"/>
                    <a:pt x="152400" y="73818"/>
                  </a:cubicBezTo>
                  <a:cubicBezTo>
                    <a:pt x="151711" y="71405"/>
                    <a:pt x="150813" y="69056"/>
                    <a:pt x="150019" y="66675"/>
                  </a:cubicBezTo>
                  <a:cubicBezTo>
                    <a:pt x="145866" y="33448"/>
                    <a:pt x="144860" y="11510"/>
                    <a:pt x="150019" y="0"/>
                  </a:cubicBez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="" xmlns:a16="http://schemas.microsoft.com/office/drawing/2014/main" id="{DE04323A-FA2C-4FD0-96CC-90C423CC873C}"/>
                </a:ext>
              </a:extLst>
            </p:cNvPr>
            <p:cNvSpPr/>
            <p:nvPr/>
          </p:nvSpPr>
          <p:spPr bwMode="auto">
            <a:xfrm>
              <a:off x="6038850" y="2421178"/>
              <a:ext cx="381000" cy="555275"/>
            </a:xfrm>
            <a:custGeom>
              <a:avLst/>
              <a:gdLst>
                <a:gd name="connsiteX0" fmla="*/ 225333 w 381000"/>
                <a:gd name="connsiteY0" fmla="*/ 0 h 555275"/>
                <a:gd name="connsiteX1" fmla="*/ 225815 w 381000"/>
                <a:gd name="connsiteY1" fmla="*/ 1444 h 555275"/>
                <a:gd name="connsiteX2" fmla="*/ 229691 w 381000"/>
                <a:gd name="connsiteY2" fmla="*/ 5320 h 555275"/>
                <a:gd name="connsiteX3" fmla="*/ 232598 w 381000"/>
                <a:gd name="connsiteY3" fmla="*/ 6289 h 555275"/>
                <a:gd name="connsiteX4" fmla="*/ 237442 w 381000"/>
                <a:gd name="connsiteY4" fmla="*/ 10165 h 555275"/>
                <a:gd name="connsiteX5" fmla="*/ 246163 w 381000"/>
                <a:gd name="connsiteY5" fmla="*/ 11134 h 555275"/>
                <a:gd name="connsiteX6" fmla="*/ 249070 w 381000"/>
                <a:gd name="connsiteY6" fmla="*/ 13072 h 555275"/>
                <a:gd name="connsiteX7" fmla="*/ 250039 w 381000"/>
                <a:gd name="connsiteY7" fmla="*/ 19854 h 555275"/>
                <a:gd name="connsiteX8" fmla="*/ 249070 w 381000"/>
                <a:gd name="connsiteY8" fmla="*/ 22761 h 555275"/>
                <a:gd name="connsiteX9" fmla="*/ 246163 w 381000"/>
                <a:gd name="connsiteY9" fmla="*/ 24699 h 555275"/>
                <a:gd name="connsiteX10" fmla="*/ 244225 w 381000"/>
                <a:gd name="connsiteY10" fmla="*/ 27606 h 555275"/>
                <a:gd name="connsiteX11" fmla="*/ 239380 w 381000"/>
                <a:gd name="connsiteY11" fmla="*/ 31482 h 555275"/>
                <a:gd name="connsiteX12" fmla="*/ 243256 w 381000"/>
                <a:gd name="connsiteY12" fmla="*/ 37296 h 555275"/>
                <a:gd name="connsiteX13" fmla="*/ 244225 w 381000"/>
                <a:gd name="connsiteY13" fmla="*/ 45048 h 555275"/>
                <a:gd name="connsiteX14" fmla="*/ 242287 w 381000"/>
                <a:gd name="connsiteY14" fmla="*/ 51830 h 555275"/>
                <a:gd name="connsiteX15" fmla="*/ 241318 w 381000"/>
                <a:gd name="connsiteY15" fmla="*/ 58613 h 555275"/>
                <a:gd name="connsiteX16" fmla="*/ 242287 w 381000"/>
                <a:gd name="connsiteY16" fmla="*/ 61520 h 555275"/>
                <a:gd name="connsiteX17" fmla="*/ 245194 w 381000"/>
                <a:gd name="connsiteY17" fmla="*/ 63458 h 555275"/>
                <a:gd name="connsiteX18" fmla="*/ 251008 w 381000"/>
                <a:gd name="connsiteY18" fmla="*/ 64427 h 555275"/>
                <a:gd name="connsiteX19" fmla="*/ 251977 w 381000"/>
                <a:gd name="connsiteY19" fmla="*/ 61520 h 555275"/>
                <a:gd name="connsiteX20" fmla="*/ 253915 w 381000"/>
                <a:gd name="connsiteY20" fmla="*/ 58613 h 555275"/>
                <a:gd name="connsiteX21" fmla="*/ 259729 w 381000"/>
                <a:gd name="connsiteY21" fmla="*/ 60551 h 555275"/>
                <a:gd name="connsiteX22" fmla="*/ 263604 w 381000"/>
                <a:gd name="connsiteY22" fmla="*/ 66365 h 555275"/>
                <a:gd name="connsiteX23" fmla="*/ 265543 w 381000"/>
                <a:gd name="connsiteY23" fmla="*/ 69272 h 555275"/>
                <a:gd name="connsiteX24" fmla="*/ 268449 w 381000"/>
                <a:gd name="connsiteY24" fmla="*/ 71209 h 555275"/>
                <a:gd name="connsiteX25" fmla="*/ 271356 w 381000"/>
                <a:gd name="connsiteY25" fmla="*/ 77023 h 555275"/>
                <a:gd name="connsiteX26" fmla="*/ 269917 w 381000"/>
                <a:gd name="connsiteY26" fmla="*/ 77503 h 555275"/>
                <a:gd name="connsiteX27" fmla="*/ 322711 w 381000"/>
                <a:gd name="connsiteY27" fmla="*/ 128378 h 555275"/>
                <a:gd name="connsiteX28" fmla="*/ 322711 w 381000"/>
                <a:gd name="connsiteY28" fmla="*/ 140005 h 555275"/>
                <a:gd name="connsiteX29" fmla="*/ 334338 w 381000"/>
                <a:gd name="connsiteY29" fmla="*/ 139036 h 555275"/>
                <a:gd name="connsiteX30" fmla="*/ 343059 w 381000"/>
                <a:gd name="connsiteY30" fmla="*/ 141943 h 555275"/>
                <a:gd name="connsiteX31" fmla="*/ 345966 w 381000"/>
                <a:gd name="connsiteY31" fmla="*/ 143881 h 555275"/>
                <a:gd name="connsiteX32" fmla="*/ 348873 w 381000"/>
                <a:gd name="connsiteY32" fmla="*/ 144850 h 555275"/>
                <a:gd name="connsiteX33" fmla="*/ 349321 w 381000"/>
                <a:gd name="connsiteY33" fmla="*/ 145298 h 555275"/>
                <a:gd name="connsiteX34" fmla="*/ 350044 w 381000"/>
                <a:gd name="connsiteY34" fmla="*/ 148192 h 555275"/>
                <a:gd name="connsiteX35" fmla="*/ 352425 w 381000"/>
                <a:gd name="connsiteY35" fmla="*/ 198198 h 555275"/>
                <a:gd name="connsiteX36" fmla="*/ 350044 w 381000"/>
                <a:gd name="connsiteY36" fmla="*/ 226773 h 555275"/>
                <a:gd name="connsiteX37" fmla="*/ 352425 w 381000"/>
                <a:gd name="connsiteY37" fmla="*/ 233917 h 555275"/>
                <a:gd name="connsiteX38" fmla="*/ 354806 w 381000"/>
                <a:gd name="connsiteY38" fmla="*/ 243442 h 555275"/>
                <a:gd name="connsiteX39" fmla="*/ 364331 w 381000"/>
                <a:gd name="connsiteY39" fmla="*/ 257729 h 555275"/>
                <a:gd name="connsiteX40" fmla="*/ 366713 w 381000"/>
                <a:gd name="connsiteY40" fmla="*/ 264873 h 555275"/>
                <a:gd name="connsiteX41" fmla="*/ 373856 w 381000"/>
                <a:gd name="connsiteY41" fmla="*/ 286304 h 555275"/>
                <a:gd name="connsiteX42" fmla="*/ 369094 w 381000"/>
                <a:gd name="connsiteY42" fmla="*/ 302973 h 555275"/>
                <a:gd name="connsiteX43" fmla="*/ 378619 w 381000"/>
                <a:gd name="connsiteY43" fmla="*/ 317261 h 555275"/>
                <a:gd name="connsiteX44" fmla="*/ 381000 w 381000"/>
                <a:gd name="connsiteY44" fmla="*/ 345836 h 555275"/>
                <a:gd name="connsiteX45" fmla="*/ 378619 w 381000"/>
                <a:gd name="connsiteY45" fmla="*/ 352979 h 555275"/>
                <a:gd name="connsiteX46" fmla="*/ 364331 w 381000"/>
                <a:gd name="connsiteY46" fmla="*/ 345836 h 555275"/>
                <a:gd name="connsiteX47" fmla="*/ 347663 w 381000"/>
                <a:gd name="connsiteY47" fmla="*/ 345836 h 555275"/>
                <a:gd name="connsiteX48" fmla="*/ 345281 w 381000"/>
                <a:gd name="connsiteY48" fmla="*/ 352979 h 555275"/>
                <a:gd name="connsiteX49" fmla="*/ 354806 w 381000"/>
                <a:gd name="connsiteY49" fmla="*/ 367267 h 555275"/>
                <a:gd name="connsiteX50" fmla="*/ 361950 w 381000"/>
                <a:gd name="connsiteY50" fmla="*/ 374411 h 555275"/>
                <a:gd name="connsiteX51" fmla="*/ 366713 w 381000"/>
                <a:gd name="connsiteY51" fmla="*/ 393461 h 555275"/>
                <a:gd name="connsiteX52" fmla="*/ 354806 w 381000"/>
                <a:gd name="connsiteY52" fmla="*/ 414892 h 555275"/>
                <a:gd name="connsiteX53" fmla="*/ 347663 w 381000"/>
                <a:gd name="connsiteY53" fmla="*/ 419654 h 555275"/>
                <a:gd name="connsiteX54" fmla="*/ 328613 w 381000"/>
                <a:gd name="connsiteY54" fmla="*/ 422036 h 555275"/>
                <a:gd name="connsiteX55" fmla="*/ 316706 w 381000"/>
                <a:gd name="connsiteY55" fmla="*/ 441086 h 555275"/>
                <a:gd name="connsiteX56" fmla="*/ 311944 w 381000"/>
                <a:gd name="connsiteY56" fmla="*/ 448229 h 555275"/>
                <a:gd name="connsiteX57" fmla="*/ 304800 w 381000"/>
                <a:gd name="connsiteY57" fmla="*/ 450611 h 555275"/>
                <a:gd name="connsiteX58" fmla="*/ 297656 w 381000"/>
                <a:gd name="connsiteY58" fmla="*/ 469661 h 555275"/>
                <a:gd name="connsiteX59" fmla="*/ 300038 w 381000"/>
                <a:gd name="connsiteY59" fmla="*/ 481567 h 555275"/>
                <a:gd name="connsiteX60" fmla="*/ 295275 w 381000"/>
                <a:gd name="connsiteY60" fmla="*/ 495854 h 555275"/>
                <a:gd name="connsiteX61" fmla="*/ 292894 w 381000"/>
                <a:gd name="connsiteY61" fmla="*/ 514904 h 555275"/>
                <a:gd name="connsiteX62" fmla="*/ 245269 w 381000"/>
                <a:gd name="connsiteY62" fmla="*/ 517286 h 555275"/>
                <a:gd name="connsiteX63" fmla="*/ 240506 w 381000"/>
                <a:gd name="connsiteY63" fmla="*/ 536336 h 555275"/>
                <a:gd name="connsiteX64" fmla="*/ 239154 w 381000"/>
                <a:gd name="connsiteY64" fmla="*/ 555275 h 555275"/>
                <a:gd name="connsiteX65" fmla="*/ 100536 w 381000"/>
                <a:gd name="connsiteY65" fmla="*/ 555275 h 555275"/>
                <a:gd name="connsiteX66" fmla="*/ 100013 w 381000"/>
                <a:gd name="connsiteY66" fmla="*/ 545861 h 555275"/>
                <a:gd name="connsiteX67" fmla="*/ 97631 w 381000"/>
                <a:gd name="connsiteY67" fmla="*/ 512523 h 555275"/>
                <a:gd name="connsiteX68" fmla="*/ 92869 w 381000"/>
                <a:gd name="connsiteY68" fmla="*/ 505379 h 555275"/>
                <a:gd name="connsiteX69" fmla="*/ 90488 w 381000"/>
                <a:gd name="connsiteY69" fmla="*/ 498236 h 555275"/>
                <a:gd name="connsiteX70" fmla="*/ 83344 w 381000"/>
                <a:gd name="connsiteY70" fmla="*/ 474423 h 555275"/>
                <a:gd name="connsiteX71" fmla="*/ 78581 w 381000"/>
                <a:gd name="connsiteY71" fmla="*/ 460136 h 555275"/>
                <a:gd name="connsiteX72" fmla="*/ 73819 w 381000"/>
                <a:gd name="connsiteY72" fmla="*/ 452992 h 555275"/>
                <a:gd name="connsiteX73" fmla="*/ 71438 w 381000"/>
                <a:gd name="connsiteY73" fmla="*/ 419654 h 555275"/>
                <a:gd name="connsiteX74" fmla="*/ 73819 w 381000"/>
                <a:gd name="connsiteY74" fmla="*/ 402986 h 555275"/>
                <a:gd name="connsiteX75" fmla="*/ 76200 w 381000"/>
                <a:gd name="connsiteY75" fmla="*/ 395842 h 555275"/>
                <a:gd name="connsiteX76" fmla="*/ 73819 w 381000"/>
                <a:gd name="connsiteY76" fmla="*/ 388698 h 555275"/>
                <a:gd name="connsiteX77" fmla="*/ 59531 w 381000"/>
                <a:gd name="connsiteY77" fmla="*/ 376792 h 555275"/>
                <a:gd name="connsiteX78" fmla="*/ 40481 w 381000"/>
                <a:gd name="connsiteY78" fmla="*/ 360123 h 555275"/>
                <a:gd name="connsiteX79" fmla="*/ 26194 w 381000"/>
                <a:gd name="connsiteY79" fmla="*/ 355361 h 555275"/>
                <a:gd name="connsiteX80" fmla="*/ 21431 w 381000"/>
                <a:gd name="connsiteY80" fmla="*/ 348217 h 555275"/>
                <a:gd name="connsiteX81" fmla="*/ 11906 w 381000"/>
                <a:gd name="connsiteY81" fmla="*/ 343454 h 555275"/>
                <a:gd name="connsiteX82" fmla="*/ 4763 w 381000"/>
                <a:gd name="connsiteY82" fmla="*/ 341073 h 555275"/>
                <a:gd name="connsiteX83" fmla="*/ 2381 w 381000"/>
                <a:gd name="connsiteY83" fmla="*/ 333929 h 555275"/>
                <a:gd name="connsiteX84" fmla="*/ 0 w 381000"/>
                <a:gd name="connsiteY84" fmla="*/ 322023 h 555275"/>
                <a:gd name="connsiteX85" fmla="*/ 2381 w 381000"/>
                <a:gd name="connsiteY85" fmla="*/ 314879 h 555275"/>
                <a:gd name="connsiteX86" fmla="*/ 7144 w 381000"/>
                <a:gd name="connsiteY86" fmla="*/ 300592 h 555275"/>
                <a:gd name="connsiteX87" fmla="*/ 19050 w 381000"/>
                <a:gd name="connsiteY87" fmla="*/ 283923 h 555275"/>
                <a:gd name="connsiteX88" fmla="*/ 21431 w 381000"/>
                <a:gd name="connsiteY88" fmla="*/ 276779 h 555275"/>
                <a:gd name="connsiteX89" fmla="*/ 26194 w 381000"/>
                <a:gd name="connsiteY89" fmla="*/ 262492 h 555275"/>
                <a:gd name="connsiteX90" fmla="*/ 35719 w 381000"/>
                <a:gd name="connsiteY90" fmla="*/ 248204 h 555275"/>
                <a:gd name="connsiteX91" fmla="*/ 50006 w 381000"/>
                <a:gd name="connsiteY91" fmla="*/ 243442 h 555275"/>
                <a:gd name="connsiteX92" fmla="*/ 66675 w 381000"/>
                <a:gd name="connsiteY92" fmla="*/ 238679 h 555275"/>
                <a:gd name="connsiteX93" fmla="*/ 73819 w 381000"/>
                <a:gd name="connsiteY93" fmla="*/ 233917 h 555275"/>
                <a:gd name="connsiteX94" fmla="*/ 78581 w 381000"/>
                <a:gd name="connsiteY94" fmla="*/ 219629 h 555275"/>
                <a:gd name="connsiteX95" fmla="*/ 83344 w 381000"/>
                <a:gd name="connsiteY95" fmla="*/ 212486 h 555275"/>
                <a:gd name="connsiteX96" fmla="*/ 85725 w 381000"/>
                <a:gd name="connsiteY96" fmla="*/ 205342 h 555275"/>
                <a:gd name="connsiteX97" fmla="*/ 102394 w 381000"/>
                <a:gd name="connsiteY97" fmla="*/ 200579 h 555275"/>
                <a:gd name="connsiteX98" fmla="*/ 116681 w 381000"/>
                <a:gd name="connsiteY98" fmla="*/ 207723 h 555275"/>
                <a:gd name="connsiteX99" fmla="*/ 121444 w 381000"/>
                <a:gd name="connsiteY99" fmla="*/ 214867 h 555275"/>
                <a:gd name="connsiteX100" fmla="*/ 142875 w 381000"/>
                <a:gd name="connsiteY100" fmla="*/ 219629 h 555275"/>
                <a:gd name="connsiteX101" fmla="*/ 157163 w 381000"/>
                <a:gd name="connsiteY101" fmla="*/ 214867 h 555275"/>
                <a:gd name="connsiteX102" fmla="*/ 178594 w 381000"/>
                <a:gd name="connsiteY102" fmla="*/ 198198 h 555275"/>
                <a:gd name="connsiteX103" fmla="*/ 185738 w 381000"/>
                <a:gd name="connsiteY103" fmla="*/ 195817 h 555275"/>
                <a:gd name="connsiteX104" fmla="*/ 197644 w 381000"/>
                <a:gd name="connsiteY104" fmla="*/ 181529 h 555275"/>
                <a:gd name="connsiteX105" fmla="*/ 200025 w 381000"/>
                <a:gd name="connsiteY105" fmla="*/ 174386 h 555275"/>
                <a:gd name="connsiteX106" fmla="*/ 209550 w 381000"/>
                <a:gd name="connsiteY106" fmla="*/ 160098 h 555275"/>
                <a:gd name="connsiteX107" fmla="*/ 214313 w 381000"/>
                <a:gd name="connsiteY107" fmla="*/ 129142 h 555275"/>
                <a:gd name="connsiteX108" fmla="*/ 209550 w 381000"/>
                <a:gd name="connsiteY108" fmla="*/ 62467 h 555275"/>
                <a:gd name="connsiteX109" fmla="*/ 211931 w 381000"/>
                <a:gd name="connsiteY109" fmla="*/ 48179 h 555275"/>
                <a:gd name="connsiteX110" fmla="*/ 214313 w 381000"/>
                <a:gd name="connsiteY110" fmla="*/ 14842 h 555275"/>
                <a:gd name="connsiteX111" fmla="*/ 221456 w 381000"/>
                <a:gd name="connsiteY111" fmla="*/ 554 h 55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381000" h="555275">
                  <a:moveTo>
                    <a:pt x="225333" y="0"/>
                  </a:moveTo>
                  <a:lnTo>
                    <a:pt x="225815" y="1444"/>
                  </a:lnTo>
                  <a:cubicBezTo>
                    <a:pt x="230982" y="6611"/>
                    <a:pt x="227107" y="-2430"/>
                    <a:pt x="229691" y="5320"/>
                  </a:cubicBezTo>
                  <a:cubicBezTo>
                    <a:pt x="230660" y="5643"/>
                    <a:pt x="231800" y="5651"/>
                    <a:pt x="232598" y="6289"/>
                  </a:cubicBezTo>
                  <a:cubicBezTo>
                    <a:pt x="238860" y="11298"/>
                    <a:pt x="230136" y="7728"/>
                    <a:pt x="237442" y="10165"/>
                  </a:cubicBezTo>
                  <a:cubicBezTo>
                    <a:pt x="240349" y="10488"/>
                    <a:pt x="243326" y="10425"/>
                    <a:pt x="246163" y="11134"/>
                  </a:cubicBezTo>
                  <a:cubicBezTo>
                    <a:pt x="247293" y="11416"/>
                    <a:pt x="248597" y="12008"/>
                    <a:pt x="249070" y="13072"/>
                  </a:cubicBezTo>
                  <a:cubicBezTo>
                    <a:pt x="249998" y="15159"/>
                    <a:pt x="250039" y="17570"/>
                    <a:pt x="250039" y="19854"/>
                  </a:cubicBezTo>
                  <a:cubicBezTo>
                    <a:pt x="250039" y="20876"/>
                    <a:pt x="249393" y="21793"/>
                    <a:pt x="249070" y="22761"/>
                  </a:cubicBezTo>
                  <a:cubicBezTo>
                    <a:pt x="248101" y="23407"/>
                    <a:pt x="246986" y="23876"/>
                    <a:pt x="246163" y="24699"/>
                  </a:cubicBezTo>
                  <a:cubicBezTo>
                    <a:pt x="245340" y="25523"/>
                    <a:pt x="245135" y="26879"/>
                    <a:pt x="244225" y="27606"/>
                  </a:cubicBezTo>
                  <a:cubicBezTo>
                    <a:pt x="237540" y="32954"/>
                    <a:pt x="244933" y="23152"/>
                    <a:pt x="239380" y="31482"/>
                  </a:cubicBezTo>
                  <a:cubicBezTo>
                    <a:pt x="239380" y="31482"/>
                    <a:pt x="242473" y="35102"/>
                    <a:pt x="243256" y="37296"/>
                  </a:cubicBezTo>
                  <a:cubicBezTo>
                    <a:pt x="244132" y="39748"/>
                    <a:pt x="243902" y="42464"/>
                    <a:pt x="244225" y="45048"/>
                  </a:cubicBezTo>
                  <a:cubicBezTo>
                    <a:pt x="243395" y="47539"/>
                    <a:pt x="242775" y="49152"/>
                    <a:pt x="242287" y="51830"/>
                  </a:cubicBezTo>
                  <a:cubicBezTo>
                    <a:pt x="241879" y="54077"/>
                    <a:pt x="241318" y="56329"/>
                    <a:pt x="241318" y="58613"/>
                  </a:cubicBezTo>
                  <a:cubicBezTo>
                    <a:pt x="241318" y="59634"/>
                    <a:pt x="241649" y="60722"/>
                    <a:pt x="242287" y="61520"/>
                  </a:cubicBezTo>
                  <a:cubicBezTo>
                    <a:pt x="243015" y="62429"/>
                    <a:pt x="244225" y="62812"/>
                    <a:pt x="245194" y="63458"/>
                  </a:cubicBezTo>
                  <a:cubicBezTo>
                    <a:pt x="247132" y="63781"/>
                    <a:pt x="249119" y="64966"/>
                    <a:pt x="251008" y="64427"/>
                  </a:cubicBezTo>
                  <a:cubicBezTo>
                    <a:pt x="251990" y="64146"/>
                    <a:pt x="251520" y="62433"/>
                    <a:pt x="251977" y="61520"/>
                  </a:cubicBezTo>
                  <a:cubicBezTo>
                    <a:pt x="252498" y="60478"/>
                    <a:pt x="253269" y="59582"/>
                    <a:pt x="253915" y="58613"/>
                  </a:cubicBezTo>
                  <a:cubicBezTo>
                    <a:pt x="253915" y="58613"/>
                    <a:pt x="257943" y="59559"/>
                    <a:pt x="259729" y="60551"/>
                  </a:cubicBezTo>
                  <a:cubicBezTo>
                    <a:pt x="263544" y="62671"/>
                    <a:pt x="262063" y="63282"/>
                    <a:pt x="263604" y="66365"/>
                  </a:cubicBezTo>
                  <a:cubicBezTo>
                    <a:pt x="264125" y="67406"/>
                    <a:pt x="264896" y="68303"/>
                    <a:pt x="265543" y="69272"/>
                  </a:cubicBezTo>
                  <a:cubicBezTo>
                    <a:pt x="266511" y="69917"/>
                    <a:pt x="267626" y="70386"/>
                    <a:pt x="268449" y="71209"/>
                  </a:cubicBezTo>
                  <a:cubicBezTo>
                    <a:pt x="270328" y="73088"/>
                    <a:pt x="270568" y="74658"/>
                    <a:pt x="271356" y="77023"/>
                  </a:cubicBezTo>
                  <a:lnTo>
                    <a:pt x="269917" y="77503"/>
                  </a:lnTo>
                  <a:lnTo>
                    <a:pt x="322711" y="128378"/>
                  </a:lnTo>
                  <a:lnTo>
                    <a:pt x="322711" y="140005"/>
                  </a:lnTo>
                  <a:lnTo>
                    <a:pt x="334338" y="139036"/>
                  </a:lnTo>
                  <a:cubicBezTo>
                    <a:pt x="337245" y="140005"/>
                    <a:pt x="340231" y="140765"/>
                    <a:pt x="343059" y="141943"/>
                  </a:cubicBezTo>
                  <a:cubicBezTo>
                    <a:pt x="344134" y="142391"/>
                    <a:pt x="344924" y="143360"/>
                    <a:pt x="345966" y="143881"/>
                  </a:cubicBezTo>
                  <a:cubicBezTo>
                    <a:pt x="346879" y="144338"/>
                    <a:pt x="347904" y="144527"/>
                    <a:pt x="348873" y="144850"/>
                  </a:cubicBezTo>
                  <a:lnTo>
                    <a:pt x="349321" y="145298"/>
                  </a:lnTo>
                  <a:lnTo>
                    <a:pt x="350044" y="148192"/>
                  </a:lnTo>
                  <a:cubicBezTo>
                    <a:pt x="351375" y="164826"/>
                    <a:pt x="351631" y="181529"/>
                    <a:pt x="352425" y="198198"/>
                  </a:cubicBezTo>
                  <a:cubicBezTo>
                    <a:pt x="351631" y="207723"/>
                    <a:pt x="350044" y="217215"/>
                    <a:pt x="350044" y="226773"/>
                  </a:cubicBezTo>
                  <a:cubicBezTo>
                    <a:pt x="350044" y="229283"/>
                    <a:pt x="351735" y="231503"/>
                    <a:pt x="352425" y="233917"/>
                  </a:cubicBezTo>
                  <a:cubicBezTo>
                    <a:pt x="353324" y="237064"/>
                    <a:pt x="354012" y="240267"/>
                    <a:pt x="354806" y="243442"/>
                  </a:cubicBezTo>
                  <a:cubicBezTo>
                    <a:pt x="354806" y="243442"/>
                    <a:pt x="361551" y="252726"/>
                    <a:pt x="364331" y="257729"/>
                  </a:cubicBezTo>
                  <a:cubicBezTo>
                    <a:pt x="365550" y="259923"/>
                    <a:pt x="365590" y="262628"/>
                    <a:pt x="366713" y="264873"/>
                  </a:cubicBezTo>
                  <a:cubicBezTo>
                    <a:pt x="372463" y="276372"/>
                    <a:pt x="373856" y="268624"/>
                    <a:pt x="373856" y="286304"/>
                  </a:cubicBezTo>
                  <a:cubicBezTo>
                    <a:pt x="373856" y="289294"/>
                    <a:pt x="370217" y="299604"/>
                    <a:pt x="369094" y="302973"/>
                  </a:cubicBezTo>
                  <a:cubicBezTo>
                    <a:pt x="369094" y="302973"/>
                    <a:pt x="377087" y="311746"/>
                    <a:pt x="378619" y="317261"/>
                  </a:cubicBezTo>
                  <a:cubicBezTo>
                    <a:pt x="381177" y="326470"/>
                    <a:pt x="380206" y="336311"/>
                    <a:pt x="381000" y="345836"/>
                  </a:cubicBezTo>
                  <a:cubicBezTo>
                    <a:pt x="380206" y="348217"/>
                    <a:pt x="380864" y="351857"/>
                    <a:pt x="378619" y="352979"/>
                  </a:cubicBezTo>
                  <a:cubicBezTo>
                    <a:pt x="375802" y="354387"/>
                    <a:pt x="365534" y="346638"/>
                    <a:pt x="364331" y="345836"/>
                  </a:cubicBezTo>
                  <a:cubicBezTo>
                    <a:pt x="359496" y="344627"/>
                    <a:pt x="352447" y="341052"/>
                    <a:pt x="347663" y="345836"/>
                  </a:cubicBezTo>
                  <a:cubicBezTo>
                    <a:pt x="345888" y="347611"/>
                    <a:pt x="346075" y="350598"/>
                    <a:pt x="345281" y="352979"/>
                  </a:cubicBezTo>
                  <a:cubicBezTo>
                    <a:pt x="345281" y="352979"/>
                    <a:pt x="351292" y="362749"/>
                    <a:pt x="354806" y="367267"/>
                  </a:cubicBezTo>
                  <a:cubicBezTo>
                    <a:pt x="356874" y="369925"/>
                    <a:pt x="360082" y="371609"/>
                    <a:pt x="361950" y="374411"/>
                  </a:cubicBezTo>
                  <a:cubicBezTo>
                    <a:pt x="364041" y="377548"/>
                    <a:pt x="366370" y="391746"/>
                    <a:pt x="366713" y="393461"/>
                  </a:cubicBezTo>
                  <a:cubicBezTo>
                    <a:pt x="363441" y="403271"/>
                    <a:pt x="363622" y="404816"/>
                    <a:pt x="354806" y="414892"/>
                  </a:cubicBezTo>
                  <a:cubicBezTo>
                    <a:pt x="352922" y="417046"/>
                    <a:pt x="350044" y="418067"/>
                    <a:pt x="347663" y="419654"/>
                  </a:cubicBezTo>
                  <a:cubicBezTo>
                    <a:pt x="341313" y="420448"/>
                    <a:pt x="334787" y="420352"/>
                    <a:pt x="328613" y="422036"/>
                  </a:cubicBezTo>
                  <a:cubicBezTo>
                    <a:pt x="318321" y="424843"/>
                    <a:pt x="320568" y="432397"/>
                    <a:pt x="316706" y="441086"/>
                  </a:cubicBezTo>
                  <a:cubicBezTo>
                    <a:pt x="315544" y="443701"/>
                    <a:pt x="313531" y="445848"/>
                    <a:pt x="311944" y="448229"/>
                  </a:cubicBezTo>
                  <a:cubicBezTo>
                    <a:pt x="309563" y="449023"/>
                    <a:pt x="306760" y="449043"/>
                    <a:pt x="304800" y="450611"/>
                  </a:cubicBezTo>
                  <a:cubicBezTo>
                    <a:pt x="299874" y="454552"/>
                    <a:pt x="297656" y="464241"/>
                    <a:pt x="297656" y="469661"/>
                  </a:cubicBezTo>
                  <a:cubicBezTo>
                    <a:pt x="297656" y="473708"/>
                    <a:pt x="299244" y="477598"/>
                    <a:pt x="300038" y="481567"/>
                  </a:cubicBezTo>
                  <a:cubicBezTo>
                    <a:pt x="300038" y="481567"/>
                    <a:pt x="296327" y="490945"/>
                    <a:pt x="295275" y="495854"/>
                  </a:cubicBezTo>
                  <a:cubicBezTo>
                    <a:pt x="293934" y="502111"/>
                    <a:pt x="293688" y="508554"/>
                    <a:pt x="292894" y="514904"/>
                  </a:cubicBezTo>
                  <a:lnTo>
                    <a:pt x="245269" y="517286"/>
                  </a:lnTo>
                  <a:cubicBezTo>
                    <a:pt x="238732" y="517613"/>
                    <a:pt x="241390" y="529851"/>
                    <a:pt x="240506" y="536336"/>
                  </a:cubicBezTo>
                  <a:lnTo>
                    <a:pt x="239154" y="555275"/>
                  </a:lnTo>
                  <a:lnTo>
                    <a:pt x="100536" y="555275"/>
                  </a:lnTo>
                  <a:lnTo>
                    <a:pt x="100013" y="545861"/>
                  </a:lnTo>
                  <a:cubicBezTo>
                    <a:pt x="99318" y="534742"/>
                    <a:pt x="98425" y="523636"/>
                    <a:pt x="97631" y="512523"/>
                  </a:cubicBezTo>
                  <a:lnTo>
                    <a:pt x="92869" y="505379"/>
                  </a:lnTo>
                  <a:cubicBezTo>
                    <a:pt x="91477" y="503291"/>
                    <a:pt x="91282" y="500617"/>
                    <a:pt x="90488" y="498236"/>
                  </a:cubicBezTo>
                  <a:cubicBezTo>
                    <a:pt x="84690" y="480842"/>
                    <a:pt x="86943" y="488820"/>
                    <a:pt x="83344" y="474423"/>
                  </a:cubicBezTo>
                  <a:cubicBezTo>
                    <a:pt x="82127" y="469553"/>
                    <a:pt x="80620" y="464723"/>
                    <a:pt x="78581" y="460136"/>
                  </a:cubicBezTo>
                  <a:cubicBezTo>
                    <a:pt x="77419" y="457521"/>
                    <a:pt x="74316" y="455810"/>
                    <a:pt x="73819" y="452992"/>
                  </a:cubicBezTo>
                  <a:cubicBezTo>
                    <a:pt x="71883" y="442021"/>
                    <a:pt x="72232" y="430767"/>
                    <a:pt x="71438" y="419654"/>
                  </a:cubicBezTo>
                  <a:cubicBezTo>
                    <a:pt x="72232" y="414098"/>
                    <a:pt x="72718" y="408489"/>
                    <a:pt x="73819" y="402986"/>
                  </a:cubicBezTo>
                  <a:cubicBezTo>
                    <a:pt x="74311" y="400525"/>
                    <a:pt x="76200" y="398352"/>
                    <a:pt x="76200" y="395842"/>
                  </a:cubicBezTo>
                  <a:cubicBezTo>
                    <a:pt x="76200" y="393332"/>
                    <a:pt x="74613" y="391079"/>
                    <a:pt x="73819" y="388698"/>
                  </a:cubicBezTo>
                  <a:cubicBezTo>
                    <a:pt x="63873" y="382068"/>
                    <a:pt x="68699" y="385960"/>
                    <a:pt x="59531" y="376792"/>
                  </a:cubicBezTo>
                  <a:cubicBezTo>
                    <a:pt x="31749" y="349010"/>
                    <a:pt x="53976" y="380365"/>
                    <a:pt x="40481" y="360123"/>
                  </a:cubicBezTo>
                  <a:cubicBezTo>
                    <a:pt x="40481" y="360123"/>
                    <a:pt x="30451" y="358022"/>
                    <a:pt x="26194" y="355361"/>
                  </a:cubicBezTo>
                  <a:cubicBezTo>
                    <a:pt x="23767" y="353844"/>
                    <a:pt x="23019" y="350598"/>
                    <a:pt x="21431" y="348217"/>
                  </a:cubicBezTo>
                  <a:cubicBezTo>
                    <a:pt x="18256" y="346629"/>
                    <a:pt x="15169" y="344852"/>
                    <a:pt x="11906" y="343454"/>
                  </a:cubicBezTo>
                  <a:cubicBezTo>
                    <a:pt x="9599" y="342465"/>
                    <a:pt x="6538" y="342848"/>
                    <a:pt x="4763" y="341073"/>
                  </a:cubicBezTo>
                  <a:cubicBezTo>
                    <a:pt x="2988" y="339298"/>
                    <a:pt x="2990" y="336364"/>
                    <a:pt x="2381" y="333929"/>
                  </a:cubicBezTo>
                  <a:cubicBezTo>
                    <a:pt x="1399" y="330003"/>
                    <a:pt x="794" y="325992"/>
                    <a:pt x="0" y="322023"/>
                  </a:cubicBezTo>
                  <a:lnTo>
                    <a:pt x="2381" y="314879"/>
                  </a:lnTo>
                  <a:cubicBezTo>
                    <a:pt x="3969" y="310117"/>
                    <a:pt x="5105" y="305179"/>
                    <a:pt x="7144" y="300592"/>
                  </a:cubicBezTo>
                  <a:cubicBezTo>
                    <a:pt x="8412" y="297739"/>
                    <a:pt x="18087" y="285207"/>
                    <a:pt x="19050" y="283923"/>
                  </a:cubicBezTo>
                  <a:cubicBezTo>
                    <a:pt x="20556" y="281915"/>
                    <a:pt x="20637" y="279160"/>
                    <a:pt x="21431" y="276779"/>
                  </a:cubicBezTo>
                  <a:lnTo>
                    <a:pt x="26194" y="262492"/>
                  </a:lnTo>
                  <a:cubicBezTo>
                    <a:pt x="28004" y="257062"/>
                    <a:pt x="32544" y="252967"/>
                    <a:pt x="35719" y="248204"/>
                  </a:cubicBezTo>
                  <a:cubicBezTo>
                    <a:pt x="35719" y="248204"/>
                    <a:pt x="45198" y="244884"/>
                    <a:pt x="50006" y="243442"/>
                  </a:cubicBezTo>
                  <a:cubicBezTo>
                    <a:pt x="53829" y="242295"/>
                    <a:pt x="62668" y="240683"/>
                    <a:pt x="66675" y="238679"/>
                  </a:cubicBezTo>
                  <a:cubicBezTo>
                    <a:pt x="69235" y="237399"/>
                    <a:pt x="71438" y="235504"/>
                    <a:pt x="73819" y="233917"/>
                  </a:cubicBezTo>
                  <a:cubicBezTo>
                    <a:pt x="77996" y="231133"/>
                    <a:pt x="76994" y="224392"/>
                    <a:pt x="78581" y="219629"/>
                  </a:cubicBezTo>
                  <a:cubicBezTo>
                    <a:pt x="80169" y="217248"/>
                    <a:pt x="82064" y="215046"/>
                    <a:pt x="83344" y="212486"/>
                  </a:cubicBezTo>
                  <a:cubicBezTo>
                    <a:pt x="84467" y="210241"/>
                    <a:pt x="83950" y="207117"/>
                    <a:pt x="85725" y="205342"/>
                  </a:cubicBezTo>
                  <a:cubicBezTo>
                    <a:pt x="86862" y="204205"/>
                    <a:pt x="102314" y="200599"/>
                    <a:pt x="102394" y="200579"/>
                  </a:cubicBezTo>
                  <a:cubicBezTo>
                    <a:pt x="108203" y="202516"/>
                    <a:pt x="112066" y="203108"/>
                    <a:pt x="116681" y="207723"/>
                  </a:cubicBezTo>
                  <a:cubicBezTo>
                    <a:pt x="118705" y="209747"/>
                    <a:pt x="119209" y="213079"/>
                    <a:pt x="121444" y="214867"/>
                  </a:cubicBezTo>
                  <a:cubicBezTo>
                    <a:pt x="124529" y="217335"/>
                    <a:pt x="142729" y="219605"/>
                    <a:pt x="142875" y="219629"/>
                  </a:cubicBezTo>
                  <a:lnTo>
                    <a:pt x="157163" y="214867"/>
                  </a:lnTo>
                  <a:cubicBezTo>
                    <a:pt x="165706" y="212020"/>
                    <a:pt x="172431" y="204361"/>
                    <a:pt x="178594" y="198198"/>
                  </a:cubicBezTo>
                  <a:cubicBezTo>
                    <a:pt x="180975" y="197404"/>
                    <a:pt x="183649" y="197209"/>
                    <a:pt x="185738" y="195817"/>
                  </a:cubicBezTo>
                  <a:cubicBezTo>
                    <a:pt x="189686" y="193185"/>
                    <a:pt x="195448" y="185920"/>
                    <a:pt x="197644" y="181529"/>
                  </a:cubicBezTo>
                  <a:cubicBezTo>
                    <a:pt x="198766" y="179284"/>
                    <a:pt x="199231" y="176767"/>
                    <a:pt x="200025" y="174386"/>
                  </a:cubicBezTo>
                  <a:cubicBezTo>
                    <a:pt x="200025" y="174386"/>
                    <a:pt x="206770" y="165102"/>
                    <a:pt x="209550" y="160098"/>
                  </a:cubicBezTo>
                  <a:cubicBezTo>
                    <a:pt x="213735" y="152564"/>
                    <a:pt x="213963" y="132641"/>
                    <a:pt x="214313" y="129142"/>
                  </a:cubicBezTo>
                  <a:cubicBezTo>
                    <a:pt x="209775" y="101920"/>
                    <a:pt x="209550" y="104080"/>
                    <a:pt x="209550" y="62467"/>
                  </a:cubicBezTo>
                  <a:cubicBezTo>
                    <a:pt x="209550" y="57639"/>
                    <a:pt x="211451" y="52983"/>
                    <a:pt x="211931" y="48179"/>
                  </a:cubicBezTo>
                  <a:cubicBezTo>
                    <a:pt x="213040" y="37094"/>
                    <a:pt x="213519" y="25954"/>
                    <a:pt x="214313" y="14842"/>
                  </a:cubicBezTo>
                  <a:cubicBezTo>
                    <a:pt x="215369" y="11673"/>
                    <a:pt x="217844" y="2159"/>
                    <a:pt x="221456" y="554"/>
                  </a:cubicBez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="" xmlns:a16="http://schemas.microsoft.com/office/drawing/2014/main" id="{5A016444-589B-4A7A-AA77-B1A54603498E}"/>
                </a:ext>
              </a:extLst>
            </p:cNvPr>
            <p:cNvSpPr/>
            <p:nvPr/>
          </p:nvSpPr>
          <p:spPr bwMode="auto">
            <a:xfrm>
              <a:off x="6278004" y="2257497"/>
              <a:ext cx="1601552" cy="718956"/>
            </a:xfrm>
            <a:custGeom>
              <a:avLst/>
              <a:gdLst>
                <a:gd name="connsiteX0" fmla="*/ 1468094 w 1601552"/>
                <a:gd name="connsiteY0" fmla="*/ 638877 h 718956"/>
                <a:gd name="connsiteX1" fmla="*/ 1475346 w 1601552"/>
                <a:gd name="connsiteY1" fmla="*/ 647628 h 718956"/>
                <a:gd name="connsiteX2" fmla="*/ 1492015 w 1601552"/>
                <a:gd name="connsiteY2" fmla="*/ 666678 h 718956"/>
                <a:gd name="connsiteX3" fmla="*/ 1508684 w 1601552"/>
                <a:gd name="connsiteY3" fmla="*/ 688109 h 718956"/>
                <a:gd name="connsiteX4" fmla="*/ 1513446 w 1601552"/>
                <a:gd name="connsiteY4" fmla="*/ 695253 h 718956"/>
                <a:gd name="connsiteX5" fmla="*/ 1520590 w 1601552"/>
                <a:gd name="connsiteY5" fmla="*/ 697634 h 718956"/>
                <a:gd name="connsiteX6" fmla="*/ 1527734 w 1601552"/>
                <a:gd name="connsiteY6" fmla="*/ 704778 h 718956"/>
                <a:gd name="connsiteX7" fmla="*/ 1542021 w 1601552"/>
                <a:gd name="connsiteY7" fmla="*/ 714303 h 718956"/>
                <a:gd name="connsiteX8" fmla="*/ 1549000 w 1601552"/>
                <a:gd name="connsiteY8" fmla="*/ 718956 h 718956"/>
                <a:gd name="connsiteX9" fmla="*/ 1548999 w 1601552"/>
                <a:gd name="connsiteY9" fmla="*/ 718956 h 718956"/>
                <a:gd name="connsiteX10" fmla="*/ 1542021 w 1601552"/>
                <a:gd name="connsiteY10" fmla="*/ 714304 h 718956"/>
                <a:gd name="connsiteX11" fmla="*/ 1527734 w 1601552"/>
                <a:gd name="connsiteY11" fmla="*/ 704779 h 718956"/>
                <a:gd name="connsiteX12" fmla="*/ 1520590 w 1601552"/>
                <a:gd name="connsiteY12" fmla="*/ 697635 h 718956"/>
                <a:gd name="connsiteX13" fmla="*/ 1513446 w 1601552"/>
                <a:gd name="connsiteY13" fmla="*/ 695254 h 718956"/>
                <a:gd name="connsiteX14" fmla="*/ 1508684 w 1601552"/>
                <a:gd name="connsiteY14" fmla="*/ 688110 h 718956"/>
                <a:gd name="connsiteX15" fmla="*/ 1492015 w 1601552"/>
                <a:gd name="connsiteY15" fmla="*/ 666679 h 718956"/>
                <a:gd name="connsiteX16" fmla="*/ 1475346 w 1601552"/>
                <a:gd name="connsiteY16" fmla="*/ 647629 h 718956"/>
                <a:gd name="connsiteX17" fmla="*/ 1466854 w 1601552"/>
                <a:gd name="connsiteY17" fmla="*/ 637382 h 718956"/>
                <a:gd name="connsiteX18" fmla="*/ 1466855 w 1601552"/>
                <a:gd name="connsiteY18" fmla="*/ 637383 h 718956"/>
                <a:gd name="connsiteX19" fmla="*/ 1468094 w 1601552"/>
                <a:gd name="connsiteY19" fmla="*/ 638877 h 718956"/>
                <a:gd name="connsiteX20" fmla="*/ 1421237 w 1601552"/>
                <a:gd name="connsiteY20" fmla="*/ 587041 h 718956"/>
                <a:gd name="connsiteX21" fmla="*/ 1425340 w 1601552"/>
                <a:gd name="connsiteY21" fmla="*/ 604766 h 718956"/>
                <a:gd name="connsiteX22" fmla="*/ 1439627 w 1601552"/>
                <a:gd name="connsiteY22" fmla="*/ 614291 h 718956"/>
                <a:gd name="connsiteX23" fmla="*/ 1449152 w 1601552"/>
                <a:gd name="connsiteY23" fmla="*/ 621434 h 718956"/>
                <a:gd name="connsiteX24" fmla="*/ 1463440 w 1601552"/>
                <a:gd name="connsiteY24" fmla="*/ 633341 h 718956"/>
                <a:gd name="connsiteX25" fmla="*/ 1469459 w 1601552"/>
                <a:gd name="connsiteY25" fmla="*/ 642455 h 718956"/>
                <a:gd name="connsiteX26" fmla="*/ 1469472 w 1601552"/>
                <a:gd name="connsiteY26" fmla="*/ 642476 h 718956"/>
                <a:gd name="connsiteX27" fmla="*/ 1463440 w 1601552"/>
                <a:gd name="connsiteY27" fmla="*/ 633342 h 718956"/>
                <a:gd name="connsiteX28" fmla="*/ 1449152 w 1601552"/>
                <a:gd name="connsiteY28" fmla="*/ 621435 h 718956"/>
                <a:gd name="connsiteX29" fmla="*/ 1439627 w 1601552"/>
                <a:gd name="connsiteY29" fmla="*/ 614292 h 718956"/>
                <a:gd name="connsiteX30" fmla="*/ 1425340 w 1601552"/>
                <a:gd name="connsiteY30" fmla="*/ 604767 h 718956"/>
                <a:gd name="connsiteX31" fmla="*/ 1421237 w 1601552"/>
                <a:gd name="connsiteY31" fmla="*/ 587041 h 718956"/>
                <a:gd name="connsiteX32" fmla="*/ 1444179 w 1601552"/>
                <a:gd name="connsiteY32" fmla="*/ 564325 h 718956"/>
                <a:gd name="connsiteX33" fmla="*/ 1444094 w 1601552"/>
                <a:gd name="connsiteY33" fmla="*/ 564373 h 718956"/>
                <a:gd name="connsiteX34" fmla="*/ 1444092 w 1601552"/>
                <a:gd name="connsiteY34" fmla="*/ 564373 h 718956"/>
                <a:gd name="connsiteX35" fmla="*/ 1444176 w 1601552"/>
                <a:gd name="connsiteY35" fmla="*/ 564326 h 718956"/>
                <a:gd name="connsiteX36" fmla="*/ 1589453 w 1601552"/>
                <a:gd name="connsiteY36" fmla="*/ 526065 h 718956"/>
                <a:gd name="connsiteX37" fmla="*/ 1589870 w 1601552"/>
                <a:gd name="connsiteY37" fmla="*/ 526706 h 718956"/>
                <a:gd name="connsiteX38" fmla="*/ 1589868 w 1601552"/>
                <a:gd name="connsiteY38" fmla="*/ 526703 h 718956"/>
                <a:gd name="connsiteX39" fmla="*/ 1590018 w 1601552"/>
                <a:gd name="connsiteY39" fmla="*/ 525067 h 718956"/>
                <a:gd name="connsiteX40" fmla="*/ 1596790 w 1601552"/>
                <a:gd name="connsiteY40" fmla="*/ 530947 h 718956"/>
                <a:gd name="connsiteX41" fmla="*/ 1601552 w 1601552"/>
                <a:gd name="connsiteY41" fmla="*/ 538091 h 718956"/>
                <a:gd name="connsiteX42" fmla="*/ 1596790 w 1601552"/>
                <a:gd name="connsiteY42" fmla="*/ 530948 h 718956"/>
                <a:gd name="connsiteX43" fmla="*/ 1590018 w 1601552"/>
                <a:gd name="connsiteY43" fmla="*/ 525068 h 718956"/>
                <a:gd name="connsiteX44" fmla="*/ 1589646 w 1601552"/>
                <a:gd name="connsiteY44" fmla="*/ 526184 h 718956"/>
                <a:gd name="connsiteX45" fmla="*/ 1590018 w 1601552"/>
                <a:gd name="connsiteY45" fmla="*/ 525067 h 718956"/>
                <a:gd name="connsiteX46" fmla="*/ 1577647 w 1601552"/>
                <a:gd name="connsiteY46" fmla="*/ 514279 h 718956"/>
                <a:gd name="connsiteX47" fmla="*/ 1577650 w 1601552"/>
                <a:gd name="connsiteY47" fmla="*/ 514280 h 718956"/>
                <a:gd name="connsiteX48" fmla="*/ 1584884 w 1601552"/>
                <a:gd name="connsiteY48" fmla="*/ 519041 h 718956"/>
                <a:gd name="connsiteX49" fmla="*/ 1589453 w 1601552"/>
                <a:gd name="connsiteY49" fmla="*/ 526065 h 718956"/>
                <a:gd name="connsiteX50" fmla="*/ 1584884 w 1601552"/>
                <a:gd name="connsiteY50" fmla="*/ 519042 h 718956"/>
                <a:gd name="connsiteX51" fmla="*/ 1577647 w 1601552"/>
                <a:gd name="connsiteY51" fmla="*/ 514279 h 718956"/>
                <a:gd name="connsiteX52" fmla="*/ 1539418 w 1601552"/>
                <a:gd name="connsiteY52" fmla="*/ 432853 h 718956"/>
                <a:gd name="connsiteX53" fmla="*/ 1544402 w 1601552"/>
                <a:gd name="connsiteY53" fmla="*/ 461891 h 718956"/>
                <a:gd name="connsiteX54" fmla="*/ 1549165 w 1601552"/>
                <a:gd name="connsiteY54" fmla="*/ 476178 h 718956"/>
                <a:gd name="connsiteX55" fmla="*/ 1558690 w 1601552"/>
                <a:gd name="connsiteY55" fmla="*/ 490466 h 718956"/>
                <a:gd name="connsiteX56" fmla="*/ 1568215 w 1601552"/>
                <a:gd name="connsiteY56" fmla="*/ 499991 h 718956"/>
                <a:gd name="connsiteX57" fmla="*/ 1579694 w 1601552"/>
                <a:gd name="connsiteY57" fmla="*/ 512790 h 718956"/>
                <a:gd name="connsiteX58" fmla="*/ 1579694 w 1601552"/>
                <a:gd name="connsiteY58" fmla="*/ 512791 h 718956"/>
                <a:gd name="connsiteX59" fmla="*/ 1568215 w 1601552"/>
                <a:gd name="connsiteY59" fmla="*/ 499992 h 718956"/>
                <a:gd name="connsiteX60" fmla="*/ 1558690 w 1601552"/>
                <a:gd name="connsiteY60" fmla="*/ 490467 h 718956"/>
                <a:gd name="connsiteX61" fmla="*/ 1549165 w 1601552"/>
                <a:gd name="connsiteY61" fmla="*/ 476179 h 718956"/>
                <a:gd name="connsiteX62" fmla="*/ 1544402 w 1601552"/>
                <a:gd name="connsiteY62" fmla="*/ 461892 h 718956"/>
                <a:gd name="connsiteX63" fmla="*/ 1537259 w 1601552"/>
                <a:gd name="connsiteY63" fmla="*/ 380929 h 718956"/>
                <a:gd name="connsiteX64" fmla="*/ 1537811 w 1601552"/>
                <a:gd name="connsiteY64" fmla="*/ 423489 h 718956"/>
                <a:gd name="connsiteX65" fmla="*/ 1539418 w 1601552"/>
                <a:gd name="connsiteY65" fmla="*/ 432853 h 718956"/>
                <a:gd name="connsiteX66" fmla="*/ 1537810 w 1601552"/>
                <a:gd name="connsiteY66" fmla="*/ 423488 h 718956"/>
                <a:gd name="connsiteX67" fmla="*/ 53609 w 1601552"/>
                <a:gd name="connsiteY67" fmla="*/ 263198 h 718956"/>
                <a:gd name="connsiteX68" fmla="*/ 83557 w 1601552"/>
                <a:gd name="connsiteY68" fmla="*/ 292058 h 718956"/>
                <a:gd name="connsiteX69" fmla="*/ 83557 w 1601552"/>
                <a:gd name="connsiteY69" fmla="*/ 292059 h 718956"/>
                <a:gd name="connsiteX70" fmla="*/ 53608 w 1601552"/>
                <a:gd name="connsiteY70" fmla="*/ 263199 h 718956"/>
                <a:gd name="connsiteX71" fmla="*/ 1510741 w 1601552"/>
                <a:gd name="connsiteY71" fmla="*/ 239709 h 718956"/>
                <a:gd name="connsiteX72" fmla="*/ 1515827 w 1601552"/>
                <a:gd name="connsiteY72" fmla="*/ 249959 h 718956"/>
                <a:gd name="connsiteX73" fmla="*/ 1520590 w 1601552"/>
                <a:gd name="connsiteY73" fmla="*/ 264247 h 718956"/>
                <a:gd name="connsiteX74" fmla="*/ 1522971 w 1601552"/>
                <a:gd name="connsiteY74" fmla="*/ 276153 h 718956"/>
                <a:gd name="connsiteX75" fmla="*/ 1539640 w 1601552"/>
                <a:gd name="connsiteY75" fmla="*/ 295203 h 718956"/>
                <a:gd name="connsiteX76" fmla="*/ 1544402 w 1601552"/>
                <a:gd name="connsiteY76" fmla="*/ 338066 h 718956"/>
                <a:gd name="connsiteX77" fmla="*/ 1549165 w 1601552"/>
                <a:gd name="connsiteY77" fmla="*/ 352353 h 718956"/>
                <a:gd name="connsiteX78" fmla="*/ 1549165 w 1601552"/>
                <a:gd name="connsiteY78" fmla="*/ 352354 h 718956"/>
                <a:gd name="connsiteX79" fmla="*/ 1547240 w 1601552"/>
                <a:gd name="connsiteY79" fmla="*/ 347037 h 718956"/>
                <a:gd name="connsiteX80" fmla="*/ 1544402 w 1601552"/>
                <a:gd name="connsiteY80" fmla="*/ 338067 h 718956"/>
                <a:gd name="connsiteX81" fmla="*/ 1539640 w 1601552"/>
                <a:gd name="connsiteY81" fmla="*/ 295204 h 718956"/>
                <a:gd name="connsiteX82" fmla="*/ 1522971 w 1601552"/>
                <a:gd name="connsiteY82" fmla="*/ 276154 h 718956"/>
                <a:gd name="connsiteX83" fmla="*/ 1520590 w 1601552"/>
                <a:gd name="connsiteY83" fmla="*/ 264248 h 718956"/>
                <a:gd name="connsiteX84" fmla="*/ 1515827 w 1601552"/>
                <a:gd name="connsiteY84" fmla="*/ 249960 h 718956"/>
                <a:gd name="connsiteX85" fmla="*/ 1510741 w 1601552"/>
                <a:gd name="connsiteY85" fmla="*/ 239711 h 718956"/>
                <a:gd name="connsiteX86" fmla="*/ 1007614 w 1601552"/>
                <a:gd name="connsiteY86" fmla="*/ 78950 h 718956"/>
                <a:gd name="connsiteX87" fmla="*/ 1006978 w 1601552"/>
                <a:gd name="connsiteY87" fmla="*/ 82763 h 718956"/>
                <a:gd name="connsiteX88" fmla="*/ 974033 w 1601552"/>
                <a:gd name="connsiteY88" fmla="*/ 107956 h 718956"/>
                <a:gd name="connsiteX89" fmla="*/ 1006978 w 1601552"/>
                <a:gd name="connsiteY89" fmla="*/ 82762 h 718956"/>
                <a:gd name="connsiteX90" fmla="*/ 451899 w 1601552"/>
                <a:gd name="connsiteY90" fmla="*/ 78871 h 718956"/>
                <a:gd name="connsiteX91" fmla="*/ 452732 w 1601552"/>
                <a:gd name="connsiteY91" fmla="*/ 84701 h 718956"/>
                <a:gd name="connsiteX92" fmla="*/ 452995 w 1601552"/>
                <a:gd name="connsiteY92" fmla="*/ 85492 h 718956"/>
                <a:gd name="connsiteX93" fmla="*/ 452731 w 1601552"/>
                <a:gd name="connsiteY93" fmla="*/ 84700 h 718956"/>
                <a:gd name="connsiteX94" fmla="*/ 454669 w 1601552"/>
                <a:gd name="connsiteY94" fmla="*/ 68228 h 718956"/>
                <a:gd name="connsiteX95" fmla="*/ 452732 w 1601552"/>
                <a:gd name="connsiteY95" fmla="*/ 75011 h 718956"/>
                <a:gd name="connsiteX96" fmla="*/ 451762 w 1601552"/>
                <a:gd name="connsiteY96" fmla="*/ 77918 h 718956"/>
                <a:gd name="connsiteX97" fmla="*/ 451762 w 1601552"/>
                <a:gd name="connsiteY97" fmla="*/ 77917 h 718956"/>
                <a:gd name="connsiteX98" fmla="*/ 452731 w 1601552"/>
                <a:gd name="connsiteY98" fmla="*/ 75010 h 718956"/>
                <a:gd name="connsiteX99" fmla="*/ 454669 w 1601552"/>
                <a:gd name="connsiteY99" fmla="*/ 68228 h 718956"/>
                <a:gd name="connsiteX100" fmla="*/ 1010854 w 1601552"/>
                <a:gd name="connsiteY100" fmla="*/ 59507 h 718956"/>
                <a:gd name="connsiteX101" fmla="*/ 1007614 w 1601552"/>
                <a:gd name="connsiteY101" fmla="*/ 78950 h 718956"/>
                <a:gd name="connsiteX102" fmla="*/ 1010853 w 1601552"/>
                <a:gd name="connsiteY102" fmla="*/ 59508 h 718956"/>
                <a:gd name="connsiteX103" fmla="*/ 458677 w 1601552"/>
                <a:gd name="connsiteY103" fmla="*/ 58244 h 718956"/>
                <a:gd name="connsiteX104" fmla="*/ 458677 w 1601552"/>
                <a:gd name="connsiteY104" fmla="*/ 58245 h 718956"/>
                <a:gd name="connsiteX105" fmla="*/ 456607 w 1601552"/>
                <a:gd name="connsiteY105" fmla="*/ 62415 h 718956"/>
                <a:gd name="connsiteX106" fmla="*/ 454669 w 1601552"/>
                <a:gd name="connsiteY106" fmla="*/ 68228 h 718956"/>
                <a:gd name="connsiteX107" fmla="*/ 456607 w 1601552"/>
                <a:gd name="connsiteY107" fmla="*/ 62414 h 718956"/>
                <a:gd name="connsiteX108" fmla="*/ 458677 w 1601552"/>
                <a:gd name="connsiteY108" fmla="*/ 58244 h 718956"/>
                <a:gd name="connsiteX109" fmla="*/ 1336916 w 1601552"/>
                <a:gd name="connsiteY109" fmla="*/ 42357 h 718956"/>
                <a:gd name="connsiteX110" fmla="*/ 1344436 w 1601552"/>
                <a:gd name="connsiteY110" fmla="*/ 73806 h 718956"/>
                <a:gd name="connsiteX111" fmla="*/ 1351521 w 1601552"/>
                <a:gd name="connsiteY111" fmla="*/ 80891 h 718956"/>
                <a:gd name="connsiteX112" fmla="*/ 1353902 w 1601552"/>
                <a:gd name="connsiteY112" fmla="*/ 88034 h 718956"/>
                <a:gd name="connsiteX113" fmla="*/ 1361046 w 1601552"/>
                <a:gd name="connsiteY113" fmla="*/ 90416 h 718956"/>
                <a:gd name="connsiteX114" fmla="*/ 1372952 w 1601552"/>
                <a:gd name="connsiteY114" fmla="*/ 107084 h 718956"/>
                <a:gd name="connsiteX115" fmla="*/ 1380096 w 1601552"/>
                <a:gd name="connsiteY115" fmla="*/ 121372 h 718956"/>
                <a:gd name="connsiteX116" fmla="*/ 1382477 w 1601552"/>
                <a:gd name="connsiteY116" fmla="*/ 128516 h 718956"/>
                <a:gd name="connsiteX117" fmla="*/ 1389621 w 1601552"/>
                <a:gd name="connsiteY117" fmla="*/ 133278 h 718956"/>
                <a:gd name="connsiteX118" fmla="*/ 1399146 w 1601552"/>
                <a:gd name="connsiteY118" fmla="*/ 147566 h 718956"/>
                <a:gd name="connsiteX119" fmla="*/ 1403909 w 1601552"/>
                <a:gd name="connsiteY119" fmla="*/ 154709 h 718956"/>
                <a:gd name="connsiteX120" fmla="*/ 1411052 w 1601552"/>
                <a:gd name="connsiteY120" fmla="*/ 159472 h 718956"/>
                <a:gd name="connsiteX121" fmla="*/ 1415815 w 1601552"/>
                <a:gd name="connsiteY121" fmla="*/ 166616 h 718956"/>
                <a:gd name="connsiteX122" fmla="*/ 1425340 w 1601552"/>
                <a:gd name="connsiteY122" fmla="*/ 168997 h 718956"/>
                <a:gd name="connsiteX123" fmla="*/ 1432484 w 1601552"/>
                <a:gd name="connsiteY123" fmla="*/ 171378 h 718956"/>
                <a:gd name="connsiteX124" fmla="*/ 1442009 w 1601552"/>
                <a:gd name="connsiteY124" fmla="*/ 173759 h 718956"/>
                <a:gd name="connsiteX125" fmla="*/ 1456296 w 1601552"/>
                <a:gd name="connsiteY125" fmla="*/ 178522 h 718956"/>
                <a:gd name="connsiteX126" fmla="*/ 1470584 w 1601552"/>
                <a:gd name="connsiteY126" fmla="*/ 188047 h 718956"/>
                <a:gd name="connsiteX127" fmla="*/ 1477727 w 1601552"/>
                <a:gd name="connsiteY127" fmla="*/ 202334 h 718956"/>
                <a:gd name="connsiteX128" fmla="*/ 1480109 w 1601552"/>
                <a:gd name="connsiteY128" fmla="*/ 209478 h 718956"/>
                <a:gd name="connsiteX129" fmla="*/ 1487252 w 1601552"/>
                <a:gd name="connsiteY129" fmla="*/ 211859 h 718956"/>
                <a:gd name="connsiteX130" fmla="*/ 1501540 w 1601552"/>
                <a:gd name="connsiteY130" fmla="*/ 221384 h 718956"/>
                <a:gd name="connsiteX131" fmla="*/ 1508684 w 1601552"/>
                <a:gd name="connsiteY131" fmla="*/ 235672 h 718956"/>
                <a:gd name="connsiteX132" fmla="*/ 1511729 w 1601552"/>
                <a:gd name="connsiteY132" fmla="*/ 244989 h 718956"/>
                <a:gd name="connsiteX133" fmla="*/ 1511732 w 1601552"/>
                <a:gd name="connsiteY133" fmla="*/ 245000 h 718956"/>
                <a:gd name="connsiteX134" fmla="*/ 1508684 w 1601552"/>
                <a:gd name="connsiteY134" fmla="*/ 235673 h 718956"/>
                <a:gd name="connsiteX135" fmla="*/ 1501540 w 1601552"/>
                <a:gd name="connsiteY135" fmla="*/ 221385 h 718956"/>
                <a:gd name="connsiteX136" fmla="*/ 1487252 w 1601552"/>
                <a:gd name="connsiteY136" fmla="*/ 211860 h 718956"/>
                <a:gd name="connsiteX137" fmla="*/ 1480109 w 1601552"/>
                <a:gd name="connsiteY137" fmla="*/ 209479 h 718956"/>
                <a:gd name="connsiteX138" fmla="*/ 1477727 w 1601552"/>
                <a:gd name="connsiteY138" fmla="*/ 202335 h 718956"/>
                <a:gd name="connsiteX139" fmla="*/ 1470584 w 1601552"/>
                <a:gd name="connsiteY139" fmla="*/ 188048 h 718956"/>
                <a:gd name="connsiteX140" fmla="*/ 1456296 w 1601552"/>
                <a:gd name="connsiteY140" fmla="*/ 178523 h 718956"/>
                <a:gd name="connsiteX141" fmla="*/ 1442009 w 1601552"/>
                <a:gd name="connsiteY141" fmla="*/ 173760 h 718956"/>
                <a:gd name="connsiteX142" fmla="*/ 1432484 w 1601552"/>
                <a:gd name="connsiteY142" fmla="*/ 171379 h 718956"/>
                <a:gd name="connsiteX143" fmla="*/ 1425340 w 1601552"/>
                <a:gd name="connsiteY143" fmla="*/ 168998 h 718956"/>
                <a:gd name="connsiteX144" fmla="*/ 1415815 w 1601552"/>
                <a:gd name="connsiteY144" fmla="*/ 166617 h 718956"/>
                <a:gd name="connsiteX145" fmla="*/ 1415815 w 1601552"/>
                <a:gd name="connsiteY145" fmla="*/ 233292 h 718956"/>
                <a:gd name="connsiteX146" fmla="*/ 1418196 w 1601552"/>
                <a:gd name="connsiteY146" fmla="*/ 240435 h 718956"/>
                <a:gd name="connsiteX147" fmla="*/ 1420577 w 1601552"/>
                <a:gd name="connsiteY147" fmla="*/ 249960 h 718956"/>
                <a:gd name="connsiteX148" fmla="*/ 1434865 w 1601552"/>
                <a:gd name="connsiteY148" fmla="*/ 261867 h 718956"/>
                <a:gd name="connsiteX149" fmla="*/ 1451534 w 1601552"/>
                <a:gd name="connsiteY149" fmla="*/ 266629 h 718956"/>
                <a:gd name="connsiteX150" fmla="*/ 1465821 w 1601552"/>
                <a:gd name="connsiteY150" fmla="*/ 271392 h 718956"/>
                <a:gd name="connsiteX151" fmla="*/ 1472965 w 1601552"/>
                <a:gd name="connsiteY151" fmla="*/ 285679 h 718956"/>
                <a:gd name="connsiteX152" fmla="*/ 1482490 w 1601552"/>
                <a:gd name="connsiteY152" fmla="*/ 297585 h 718956"/>
                <a:gd name="connsiteX153" fmla="*/ 1489634 w 1601552"/>
                <a:gd name="connsiteY153" fmla="*/ 302348 h 718956"/>
                <a:gd name="connsiteX154" fmla="*/ 1489634 w 1601552"/>
                <a:gd name="connsiteY154" fmla="*/ 330923 h 718956"/>
                <a:gd name="connsiteX155" fmla="*/ 1480109 w 1601552"/>
                <a:gd name="connsiteY155" fmla="*/ 345210 h 718956"/>
                <a:gd name="connsiteX156" fmla="*/ 1475346 w 1601552"/>
                <a:gd name="connsiteY156" fmla="*/ 369023 h 718956"/>
                <a:gd name="connsiteX157" fmla="*/ 1468202 w 1601552"/>
                <a:gd name="connsiteY157" fmla="*/ 383310 h 718956"/>
                <a:gd name="connsiteX158" fmla="*/ 1461059 w 1601552"/>
                <a:gd name="connsiteY158" fmla="*/ 388073 h 718956"/>
                <a:gd name="connsiteX159" fmla="*/ 1456296 w 1601552"/>
                <a:gd name="connsiteY159" fmla="*/ 395217 h 718956"/>
                <a:gd name="connsiteX160" fmla="*/ 1449152 w 1601552"/>
                <a:gd name="connsiteY160" fmla="*/ 397598 h 718956"/>
                <a:gd name="connsiteX161" fmla="*/ 1442009 w 1601552"/>
                <a:gd name="connsiteY161" fmla="*/ 402360 h 718956"/>
                <a:gd name="connsiteX162" fmla="*/ 1406290 w 1601552"/>
                <a:gd name="connsiteY162" fmla="*/ 404742 h 718956"/>
                <a:gd name="connsiteX163" fmla="*/ 1394384 w 1601552"/>
                <a:gd name="connsiteY163" fmla="*/ 416648 h 718956"/>
                <a:gd name="connsiteX164" fmla="*/ 1392002 w 1601552"/>
                <a:gd name="connsiteY164" fmla="*/ 423792 h 718956"/>
                <a:gd name="connsiteX165" fmla="*/ 1384859 w 1601552"/>
                <a:gd name="connsiteY165" fmla="*/ 438079 h 718956"/>
                <a:gd name="connsiteX166" fmla="*/ 1375334 w 1601552"/>
                <a:gd name="connsiteY166" fmla="*/ 452367 h 718956"/>
                <a:gd name="connsiteX167" fmla="*/ 1370571 w 1601552"/>
                <a:gd name="connsiteY167" fmla="*/ 466654 h 718956"/>
                <a:gd name="connsiteX168" fmla="*/ 1365809 w 1601552"/>
                <a:gd name="connsiteY168" fmla="*/ 473798 h 718956"/>
                <a:gd name="connsiteX169" fmla="*/ 1363427 w 1601552"/>
                <a:gd name="connsiteY169" fmla="*/ 480942 h 718956"/>
                <a:gd name="connsiteX170" fmla="*/ 1349140 w 1601552"/>
                <a:gd name="connsiteY170" fmla="*/ 509517 h 718956"/>
                <a:gd name="connsiteX171" fmla="*/ 1344377 w 1601552"/>
                <a:gd name="connsiteY171" fmla="*/ 542854 h 718956"/>
                <a:gd name="connsiteX172" fmla="*/ 1339615 w 1601552"/>
                <a:gd name="connsiteY172" fmla="*/ 549998 h 718956"/>
                <a:gd name="connsiteX173" fmla="*/ 1327709 w 1601552"/>
                <a:gd name="connsiteY173" fmla="*/ 552379 h 718956"/>
                <a:gd name="connsiteX174" fmla="*/ 1320565 w 1601552"/>
                <a:gd name="connsiteY174" fmla="*/ 559523 h 718956"/>
                <a:gd name="connsiteX175" fmla="*/ 1318184 w 1601552"/>
                <a:gd name="connsiteY175" fmla="*/ 571429 h 718956"/>
                <a:gd name="connsiteX176" fmla="*/ 1320565 w 1601552"/>
                <a:gd name="connsiteY176" fmla="*/ 621435 h 718956"/>
                <a:gd name="connsiteX177" fmla="*/ 1306277 w 1601552"/>
                <a:gd name="connsiteY177" fmla="*/ 628579 h 718956"/>
                <a:gd name="connsiteX178" fmla="*/ 1291990 w 1601552"/>
                <a:gd name="connsiteY178" fmla="*/ 633342 h 718956"/>
                <a:gd name="connsiteX179" fmla="*/ 1284846 w 1601552"/>
                <a:gd name="connsiteY179" fmla="*/ 638104 h 718956"/>
                <a:gd name="connsiteX180" fmla="*/ 1277702 w 1601552"/>
                <a:gd name="connsiteY180" fmla="*/ 640485 h 718956"/>
                <a:gd name="connsiteX181" fmla="*/ 1275321 w 1601552"/>
                <a:gd name="connsiteY181" fmla="*/ 652392 h 718956"/>
                <a:gd name="connsiteX182" fmla="*/ 1272940 w 1601552"/>
                <a:gd name="connsiteY182" fmla="*/ 661917 h 718956"/>
                <a:gd name="connsiteX183" fmla="*/ 1268177 w 1601552"/>
                <a:gd name="connsiteY183" fmla="*/ 676204 h 718956"/>
                <a:gd name="connsiteX184" fmla="*/ 1265796 w 1601552"/>
                <a:gd name="connsiteY184" fmla="*/ 711923 h 718956"/>
                <a:gd name="connsiteX185" fmla="*/ 1268119 w 1601552"/>
                <a:gd name="connsiteY185" fmla="*/ 718956 h 718956"/>
                <a:gd name="connsiteX186" fmla="*/ 0 w 1601552"/>
                <a:gd name="connsiteY186" fmla="*/ 718956 h 718956"/>
                <a:gd name="connsiteX187" fmla="*/ 1352 w 1601552"/>
                <a:gd name="connsiteY187" fmla="*/ 700017 h 718956"/>
                <a:gd name="connsiteX188" fmla="*/ 6115 w 1601552"/>
                <a:gd name="connsiteY188" fmla="*/ 680967 h 718956"/>
                <a:gd name="connsiteX189" fmla="*/ 53740 w 1601552"/>
                <a:gd name="connsiteY189" fmla="*/ 678585 h 718956"/>
                <a:gd name="connsiteX190" fmla="*/ 56121 w 1601552"/>
                <a:gd name="connsiteY190" fmla="*/ 659535 h 718956"/>
                <a:gd name="connsiteX191" fmla="*/ 60884 w 1601552"/>
                <a:gd name="connsiteY191" fmla="*/ 645248 h 718956"/>
                <a:gd name="connsiteX192" fmla="*/ 58502 w 1601552"/>
                <a:gd name="connsiteY192" fmla="*/ 633342 h 718956"/>
                <a:gd name="connsiteX193" fmla="*/ 65646 w 1601552"/>
                <a:gd name="connsiteY193" fmla="*/ 614292 h 718956"/>
                <a:gd name="connsiteX194" fmla="*/ 72790 w 1601552"/>
                <a:gd name="connsiteY194" fmla="*/ 611910 h 718956"/>
                <a:gd name="connsiteX195" fmla="*/ 77552 w 1601552"/>
                <a:gd name="connsiteY195" fmla="*/ 604767 h 718956"/>
                <a:gd name="connsiteX196" fmla="*/ 89459 w 1601552"/>
                <a:gd name="connsiteY196" fmla="*/ 585717 h 718956"/>
                <a:gd name="connsiteX197" fmla="*/ 108509 w 1601552"/>
                <a:gd name="connsiteY197" fmla="*/ 583335 h 718956"/>
                <a:gd name="connsiteX198" fmla="*/ 115652 w 1601552"/>
                <a:gd name="connsiteY198" fmla="*/ 578573 h 718956"/>
                <a:gd name="connsiteX199" fmla="*/ 127559 w 1601552"/>
                <a:gd name="connsiteY199" fmla="*/ 557142 h 718956"/>
                <a:gd name="connsiteX200" fmla="*/ 122796 w 1601552"/>
                <a:gd name="connsiteY200" fmla="*/ 538092 h 718956"/>
                <a:gd name="connsiteX201" fmla="*/ 115652 w 1601552"/>
                <a:gd name="connsiteY201" fmla="*/ 530948 h 718956"/>
                <a:gd name="connsiteX202" fmla="*/ 106127 w 1601552"/>
                <a:gd name="connsiteY202" fmla="*/ 516660 h 718956"/>
                <a:gd name="connsiteX203" fmla="*/ 108509 w 1601552"/>
                <a:gd name="connsiteY203" fmla="*/ 509517 h 718956"/>
                <a:gd name="connsiteX204" fmla="*/ 125177 w 1601552"/>
                <a:gd name="connsiteY204" fmla="*/ 509517 h 718956"/>
                <a:gd name="connsiteX205" fmla="*/ 139465 w 1601552"/>
                <a:gd name="connsiteY205" fmla="*/ 516660 h 718956"/>
                <a:gd name="connsiteX206" fmla="*/ 141846 w 1601552"/>
                <a:gd name="connsiteY206" fmla="*/ 509517 h 718956"/>
                <a:gd name="connsiteX207" fmla="*/ 139465 w 1601552"/>
                <a:gd name="connsiteY207" fmla="*/ 480942 h 718956"/>
                <a:gd name="connsiteX208" fmla="*/ 129940 w 1601552"/>
                <a:gd name="connsiteY208" fmla="*/ 466654 h 718956"/>
                <a:gd name="connsiteX209" fmla="*/ 134702 w 1601552"/>
                <a:gd name="connsiteY209" fmla="*/ 449985 h 718956"/>
                <a:gd name="connsiteX210" fmla="*/ 127559 w 1601552"/>
                <a:gd name="connsiteY210" fmla="*/ 428554 h 718956"/>
                <a:gd name="connsiteX211" fmla="*/ 125177 w 1601552"/>
                <a:gd name="connsiteY211" fmla="*/ 421410 h 718956"/>
                <a:gd name="connsiteX212" fmla="*/ 115652 w 1601552"/>
                <a:gd name="connsiteY212" fmla="*/ 407123 h 718956"/>
                <a:gd name="connsiteX213" fmla="*/ 113271 w 1601552"/>
                <a:gd name="connsiteY213" fmla="*/ 397598 h 718956"/>
                <a:gd name="connsiteX214" fmla="*/ 110890 w 1601552"/>
                <a:gd name="connsiteY214" fmla="*/ 390454 h 718956"/>
                <a:gd name="connsiteX215" fmla="*/ 113271 w 1601552"/>
                <a:gd name="connsiteY215" fmla="*/ 361879 h 718956"/>
                <a:gd name="connsiteX216" fmla="*/ 110890 w 1601552"/>
                <a:gd name="connsiteY216" fmla="*/ 311873 h 718956"/>
                <a:gd name="connsiteX217" fmla="*/ 110167 w 1601552"/>
                <a:gd name="connsiteY217" fmla="*/ 308979 h 718956"/>
                <a:gd name="connsiteX218" fmla="*/ 109719 w 1601552"/>
                <a:gd name="connsiteY218" fmla="*/ 308531 h 718956"/>
                <a:gd name="connsiteX219" fmla="*/ 106812 w 1601552"/>
                <a:gd name="connsiteY219" fmla="*/ 307562 h 718956"/>
                <a:gd name="connsiteX220" fmla="*/ 103905 w 1601552"/>
                <a:gd name="connsiteY220" fmla="*/ 305624 h 718956"/>
                <a:gd name="connsiteX221" fmla="*/ 95184 w 1601552"/>
                <a:gd name="connsiteY221" fmla="*/ 302717 h 718956"/>
                <a:gd name="connsiteX222" fmla="*/ 83557 w 1601552"/>
                <a:gd name="connsiteY222" fmla="*/ 303686 h 718956"/>
                <a:gd name="connsiteX223" fmla="*/ 83557 w 1601552"/>
                <a:gd name="connsiteY223" fmla="*/ 303685 h 718956"/>
                <a:gd name="connsiteX224" fmla="*/ 95184 w 1601552"/>
                <a:gd name="connsiteY224" fmla="*/ 302716 h 718956"/>
                <a:gd name="connsiteX225" fmla="*/ 103905 w 1601552"/>
                <a:gd name="connsiteY225" fmla="*/ 305623 h 718956"/>
                <a:gd name="connsiteX226" fmla="*/ 106812 w 1601552"/>
                <a:gd name="connsiteY226" fmla="*/ 307561 h 718956"/>
                <a:gd name="connsiteX227" fmla="*/ 109719 w 1601552"/>
                <a:gd name="connsiteY227" fmla="*/ 308530 h 718956"/>
                <a:gd name="connsiteX228" fmla="*/ 112626 w 1601552"/>
                <a:gd name="connsiteY228" fmla="*/ 311437 h 718956"/>
                <a:gd name="connsiteX229" fmla="*/ 115533 w 1601552"/>
                <a:gd name="connsiteY229" fmla="*/ 313375 h 718956"/>
                <a:gd name="connsiteX230" fmla="*/ 116502 w 1601552"/>
                <a:gd name="connsiteY230" fmla="*/ 316282 h 718956"/>
                <a:gd name="connsiteX231" fmla="*/ 119409 w 1601552"/>
                <a:gd name="connsiteY231" fmla="*/ 322096 h 718956"/>
                <a:gd name="connsiteX232" fmla="*/ 124253 w 1601552"/>
                <a:gd name="connsiteY232" fmla="*/ 330816 h 718956"/>
                <a:gd name="connsiteX233" fmla="*/ 132005 w 1601552"/>
                <a:gd name="connsiteY233" fmla="*/ 328878 h 718956"/>
                <a:gd name="connsiteX234" fmla="*/ 134912 w 1601552"/>
                <a:gd name="connsiteY234" fmla="*/ 326940 h 718956"/>
                <a:gd name="connsiteX235" fmla="*/ 134912 w 1601552"/>
                <a:gd name="connsiteY235" fmla="*/ 317251 h 718956"/>
                <a:gd name="connsiteX236" fmla="*/ 132005 w 1601552"/>
                <a:gd name="connsiteY236" fmla="*/ 316282 h 718956"/>
                <a:gd name="connsiteX237" fmla="*/ 129098 w 1601552"/>
                <a:gd name="connsiteY237" fmla="*/ 314344 h 718956"/>
                <a:gd name="connsiteX238" fmla="*/ 124253 w 1601552"/>
                <a:gd name="connsiteY238" fmla="*/ 308530 h 718956"/>
                <a:gd name="connsiteX239" fmla="*/ 125222 w 1601552"/>
                <a:gd name="connsiteY239" fmla="*/ 301748 h 718956"/>
                <a:gd name="connsiteX240" fmla="*/ 128129 w 1601552"/>
                <a:gd name="connsiteY240" fmla="*/ 300778 h 718956"/>
                <a:gd name="connsiteX241" fmla="*/ 131036 w 1601552"/>
                <a:gd name="connsiteY241" fmla="*/ 298841 h 718956"/>
                <a:gd name="connsiteX242" fmla="*/ 132974 w 1601552"/>
                <a:gd name="connsiteY242" fmla="*/ 293027 h 718956"/>
                <a:gd name="connsiteX243" fmla="*/ 124253 w 1601552"/>
                <a:gd name="connsiteY243" fmla="*/ 276554 h 718956"/>
                <a:gd name="connsiteX244" fmla="*/ 127160 w 1601552"/>
                <a:gd name="connsiteY244" fmla="*/ 268803 h 718956"/>
                <a:gd name="connsiteX245" fmla="*/ 129098 w 1601552"/>
                <a:gd name="connsiteY245" fmla="*/ 227137 h 718956"/>
                <a:gd name="connsiteX246" fmla="*/ 138788 w 1601552"/>
                <a:gd name="connsiteY246" fmla="*/ 219385 h 718956"/>
                <a:gd name="connsiteX247" fmla="*/ 146540 w 1601552"/>
                <a:gd name="connsiteY247" fmla="*/ 216479 h 718956"/>
                <a:gd name="connsiteX248" fmla="*/ 177546 w 1601552"/>
                <a:gd name="connsiteY248" fmla="*/ 188379 h 718956"/>
                <a:gd name="connsiteX249" fmla="*/ 188205 w 1601552"/>
                <a:gd name="connsiteY249" fmla="*/ 161248 h 718956"/>
                <a:gd name="connsiteX250" fmla="*/ 187236 w 1601552"/>
                <a:gd name="connsiteY250" fmla="*/ 114738 h 718956"/>
                <a:gd name="connsiteX251" fmla="*/ 194987 w 1601552"/>
                <a:gd name="connsiteY251" fmla="*/ 111831 h 718956"/>
                <a:gd name="connsiteX252" fmla="*/ 199832 w 1601552"/>
                <a:gd name="connsiteY252" fmla="*/ 106986 h 718956"/>
                <a:gd name="connsiteX253" fmla="*/ 205646 w 1601552"/>
                <a:gd name="connsiteY253" fmla="*/ 103110 h 718956"/>
                <a:gd name="connsiteX254" fmla="*/ 208553 w 1601552"/>
                <a:gd name="connsiteY254" fmla="*/ 101172 h 718956"/>
                <a:gd name="connsiteX255" fmla="*/ 211460 w 1601552"/>
                <a:gd name="connsiteY255" fmla="*/ 99234 h 718956"/>
                <a:gd name="connsiteX256" fmla="*/ 217274 w 1601552"/>
                <a:gd name="connsiteY256" fmla="*/ 97297 h 718956"/>
                <a:gd name="connsiteX257" fmla="*/ 221149 w 1601552"/>
                <a:gd name="connsiteY257" fmla="*/ 91483 h 718956"/>
                <a:gd name="connsiteX258" fmla="*/ 223087 w 1601552"/>
                <a:gd name="connsiteY258" fmla="*/ 88576 h 718956"/>
                <a:gd name="connsiteX259" fmla="*/ 225994 w 1601552"/>
                <a:gd name="connsiteY259" fmla="*/ 86638 h 718956"/>
                <a:gd name="connsiteX260" fmla="*/ 227932 w 1601552"/>
                <a:gd name="connsiteY260" fmla="*/ 83731 h 718956"/>
                <a:gd name="connsiteX261" fmla="*/ 230839 w 1601552"/>
                <a:gd name="connsiteY261" fmla="*/ 82762 h 718956"/>
                <a:gd name="connsiteX262" fmla="*/ 239560 w 1601552"/>
                <a:gd name="connsiteY262" fmla="*/ 81793 h 718956"/>
                <a:gd name="connsiteX263" fmla="*/ 241498 w 1601552"/>
                <a:gd name="connsiteY263" fmla="*/ 78886 h 718956"/>
                <a:gd name="connsiteX264" fmla="*/ 244421 w 1601552"/>
                <a:gd name="connsiteY264" fmla="*/ 78620 h 718956"/>
                <a:gd name="connsiteX265" fmla="*/ 245540 w 1601552"/>
                <a:gd name="connsiteY265" fmla="*/ 77223 h 718956"/>
                <a:gd name="connsiteX266" fmla="*/ 247311 w 1601552"/>
                <a:gd name="connsiteY266" fmla="*/ 80824 h 718956"/>
                <a:gd name="connsiteX267" fmla="*/ 272504 w 1601552"/>
                <a:gd name="connsiteY267" fmla="*/ 71135 h 718956"/>
                <a:gd name="connsiteX268" fmla="*/ 284132 w 1601552"/>
                <a:gd name="connsiteY268" fmla="*/ 82762 h 718956"/>
                <a:gd name="connsiteX269" fmla="*/ 328704 w 1601552"/>
                <a:gd name="connsiteY269" fmla="*/ 80824 h 718956"/>
                <a:gd name="connsiteX270" fmla="*/ 357773 w 1601552"/>
                <a:gd name="connsiteY270" fmla="*/ 59507 h 718956"/>
                <a:gd name="connsiteX271" fmla="*/ 435290 w 1601552"/>
                <a:gd name="connsiteY271" fmla="*/ 84700 h 718956"/>
                <a:gd name="connsiteX272" fmla="*/ 453230 w 1601552"/>
                <a:gd name="connsiteY272" fmla="*/ 86195 h 718956"/>
                <a:gd name="connsiteX273" fmla="*/ 453700 w 1601552"/>
                <a:gd name="connsiteY273" fmla="*/ 87608 h 718956"/>
                <a:gd name="connsiteX274" fmla="*/ 456607 w 1601552"/>
                <a:gd name="connsiteY274" fmla="*/ 88577 h 718956"/>
                <a:gd name="connsiteX275" fmla="*/ 464359 w 1601552"/>
                <a:gd name="connsiteY275" fmla="*/ 90515 h 718956"/>
                <a:gd name="connsiteX276" fmla="*/ 468235 w 1601552"/>
                <a:gd name="connsiteY276" fmla="*/ 95359 h 718956"/>
                <a:gd name="connsiteX277" fmla="*/ 472111 w 1601552"/>
                <a:gd name="connsiteY277" fmla="*/ 101173 h 718956"/>
                <a:gd name="connsiteX278" fmla="*/ 475987 w 1601552"/>
                <a:gd name="connsiteY278" fmla="*/ 106018 h 718956"/>
                <a:gd name="connsiteX279" fmla="*/ 479862 w 1601552"/>
                <a:gd name="connsiteY279" fmla="*/ 109894 h 718956"/>
                <a:gd name="connsiteX280" fmla="*/ 481800 w 1601552"/>
                <a:gd name="connsiteY280" fmla="*/ 112801 h 718956"/>
                <a:gd name="connsiteX281" fmla="*/ 484707 w 1601552"/>
                <a:gd name="connsiteY281" fmla="*/ 114739 h 718956"/>
                <a:gd name="connsiteX282" fmla="*/ 485676 w 1601552"/>
                <a:gd name="connsiteY282" fmla="*/ 117646 h 718956"/>
                <a:gd name="connsiteX283" fmla="*/ 487614 w 1601552"/>
                <a:gd name="connsiteY283" fmla="*/ 120553 h 718956"/>
                <a:gd name="connsiteX284" fmla="*/ 491490 w 1601552"/>
                <a:gd name="connsiteY284" fmla="*/ 125397 h 718956"/>
                <a:gd name="connsiteX285" fmla="*/ 492459 w 1601552"/>
                <a:gd name="connsiteY285" fmla="*/ 128304 h 718956"/>
                <a:gd name="connsiteX286" fmla="*/ 495366 w 1601552"/>
                <a:gd name="connsiteY286" fmla="*/ 130242 h 718956"/>
                <a:gd name="connsiteX287" fmla="*/ 500211 w 1601552"/>
                <a:gd name="connsiteY287" fmla="*/ 136056 h 718956"/>
                <a:gd name="connsiteX288" fmla="*/ 504086 w 1601552"/>
                <a:gd name="connsiteY288" fmla="*/ 140901 h 718956"/>
                <a:gd name="connsiteX289" fmla="*/ 505055 w 1601552"/>
                <a:gd name="connsiteY289" fmla="*/ 143808 h 718956"/>
                <a:gd name="connsiteX290" fmla="*/ 509900 w 1601552"/>
                <a:gd name="connsiteY290" fmla="*/ 148652 h 718956"/>
                <a:gd name="connsiteX291" fmla="*/ 510869 w 1601552"/>
                <a:gd name="connsiteY291" fmla="*/ 151559 h 718956"/>
                <a:gd name="connsiteX292" fmla="*/ 514745 w 1601552"/>
                <a:gd name="connsiteY292" fmla="*/ 157373 h 718956"/>
                <a:gd name="connsiteX293" fmla="*/ 518621 w 1601552"/>
                <a:gd name="connsiteY293" fmla="*/ 163187 h 718956"/>
                <a:gd name="connsiteX294" fmla="*/ 523466 w 1601552"/>
                <a:gd name="connsiteY294" fmla="*/ 168032 h 718956"/>
                <a:gd name="connsiteX295" fmla="*/ 528310 w 1601552"/>
                <a:gd name="connsiteY295" fmla="*/ 171907 h 718956"/>
                <a:gd name="connsiteX296" fmla="*/ 530171 w 1601552"/>
                <a:gd name="connsiteY296" fmla="*/ 173548 h 718956"/>
                <a:gd name="connsiteX297" fmla="*/ 532186 w 1601552"/>
                <a:gd name="connsiteY297" fmla="*/ 172876 h 718956"/>
                <a:gd name="connsiteX298" fmla="*/ 553056 w 1601552"/>
                <a:gd name="connsiteY298" fmla="*/ 171049 h 718956"/>
                <a:gd name="connsiteX299" fmla="*/ 562028 w 1601552"/>
                <a:gd name="connsiteY299" fmla="*/ 170951 h 718956"/>
                <a:gd name="connsiteX300" fmla="*/ 562224 w 1601552"/>
                <a:gd name="connsiteY300" fmla="*/ 169000 h 718956"/>
                <a:gd name="connsiteX301" fmla="*/ 564162 w 1601552"/>
                <a:gd name="connsiteY301" fmla="*/ 166094 h 718956"/>
                <a:gd name="connsiteX302" fmla="*/ 570945 w 1601552"/>
                <a:gd name="connsiteY302" fmla="*/ 164156 h 718956"/>
                <a:gd name="connsiteX303" fmla="*/ 584510 w 1601552"/>
                <a:gd name="connsiteY303" fmla="*/ 162218 h 718956"/>
                <a:gd name="connsiteX304" fmla="*/ 590324 w 1601552"/>
                <a:gd name="connsiteY304" fmla="*/ 159311 h 718956"/>
                <a:gd name="connsiteX305" fmla="*/ 595169 w 1601552"/>
                <a:gd name="connsiteY305" fmla="*/ 155435 h 718956"/>
                <a:gd name="connsiteX306" fmla="*/ 601951 w 1601552"/>
                <a:gd name="connsiteY306" fmla="*/ 151559 h 718956"/>
                <a:gd name="connsiteX307" fmla="*/ 607765 w 1601552"/>
                <a:gd name="connsiteY307" fmla="*/ 149621 h 718956"/>
                <a:gd name="connsiteX308" fmla="*/ 614548 w 1601552"/>
                <a:gd name="connsiteY308" fmla="*/ 146715 h 718956"/>
                <a:gd name="connsiteX309" fmla="*/ 617455 w 1601552"/>
                <a:gd name="connsiteY309" fmla="*/ 144777 h 718956"/>
                <a:gd name="connsiteX310" fmla="*/ 625207 w 1601552"/>
                <a:gd name="connsiteY310" fmla="*/ 142839 h 718956"/>
                <a:gd name="connsiteX311" fmla="*/ 628114 w 1601552"/>
                <a:gd name="connsiteY311" fmla="*/ 140901 h 718956"/>
                <a:gd name="connsiteX312" fmla="*/ 643617 w 1601552"/>
                <a:gd name="connsiteY312" fmla="*/ 138963 h 718956"/>
                <a:gd name="connsiteX313" fmla="*/ 646524 w 1601552"/>
                <a:gd name="connsiteY313" fmla="*/ 137994 h 718956"/>
                <a:gd name="connsiteX314" fmla="*/ 649430 w 1601552"/>
                <a:gd name="connsiteY314" fmla="*/ 136056 h 718956"/>
                <a:gd name="connsiteX315" fmla="*/ 669779 w 1601552"/>
                <a:gd name="connsiteY315" fmla="*/ 137025 h 718956"/>
                <a:gd name="connsiteX316" fmla="*/ 676561 w 1601552"/>
                <a:gd name="connsiteY316" fmla="*/ 138963 h 718956"/>
                <a:gd name="connsiteX317" fmla="*/ 685282 w 1601552"/>
                <a:gd name="connsiteY317" fmla="*/ 140901 h 718956"/>
                <a:gd name="connsiteX318" fmla="*/ 689158 w 1601552"/>
                <a:gd name="connsiteY318" fmla="*/ 141870 h 718956"/>
                <a:gd name="connsiteX319" fmla="*/ 696910 w 1601552"/>
                <a:gd name="connsiteY319" fmla="*/ 142839 h 718956"/>
                <a:gd name="connsiteX320" fmla="*/ 701230 w 1601552"/>
                <a:gd name="connsiteY320" fmla="*/ 155473 h 718956"/>
                <a:gd name="connsiteX321" fmla="*/ 708538 w 1601552"/>
                <a:gd name="connsiteY321" fmla="*/ 166094 h 718956"/>
                <a:gd name="connsiteX322" fmla="*/ 725979 w 1601552"/>
                <a:gd name="connsiteY322" fmla="*/ 169969 h 718956"/>
                <a:gd name="connsiteX323" fmla="*/ 733731 w 1601552"/>
                <a:gd name="connsiteY323" fmla="*/ 181597 h 718956"/>
                <a:gd name="connsiteX324" fmla="*/ 739545 w 1601552"/>
                <a:gd name="connsiteY324" fmla="*/ 185473 h 718956"/>
                <a:gd name="connsiteX325" fmla="*/ 758924 w 1601552"/>
                <a:gd name="connsiteY325" fmla="*/ 189349 h 718956"/>
                <a:gd name="connsiteX326" fmla="*/ 766675 w 1601552"/>
                <a:gd name="connsiteY326" fmla="*/ 191286 h 718956"/>
                <a:gd name="connsiteX327" fmla="*/ 778303 w 1601552"/>
                <a:gd name="connsiteY327" fmla="*/ 195162 h 718956"/>
                <a:gd name="connsiteX328" fmla="*/ 789930 w 1601552"/>
                <a:gd name="connsiteY328" fmla="*/ 197100 h 718956"/>
                <a:gd name="connsiteX329" fmla="*/ 803496 w 1601552"/>
                <a:gd name="connsiteY329" fmla="*/ 200976 h 718956"/>
                <a:gd name="connsiteX330" fmla="*/ 840316 w 1601552"/>
                <a:gd name="connsiteY330" fmla="*/ 199038 h 718956"/>
                <a:gd name="connsiteX331" fmla="*/ 857757 w 1601552"/>
                <a:gd name="connsiteY331" fmla="*/ 197100 h 718956"/>
                <a:gd name="connsiteX332" fmla="*/ 861633 w 1601552"/>
                <a:gd name="connsiteY332" fmla="*/ 191286 h 718956"/>
                <a:gd name="connsiteX333" fmla="*/ 867447 w 1601552"/>
                <a:gd name="connsiteY333" fmla="*/ 187411 h 718956"/>
                <a:gd name="connsiteX334" fmla="*/ 875199 w 1601552"/>
                <a:gd name="connsiteY334" fmla="*/ 177721 h 718956"/>
                <a:gd name="connsiteX335" fmla="*/ 879075 w 1601552"/>
                <a:gd name="connsiteY335" fmla="*/ 171907 h 718956"/>
                <a:gd name="connsiteX336" fmla="*/ 890702 w 1601552"/>
                <a:gd name="connsiteY336" fmla="*/ 168031 h 718956"/>
                <a:gd name="connsiteX337" fmla="*/ 902330 w 1601552"/>
                <a:gd name="connsiteY337" fmla="*/ 162218 h 718956"/>
                <a:gd name="connsiteX338" fmla="*/ 912019 w 1601552"/>
                <a:gd name="connsiteY338" fmla="*/ 152528 h 718956"/>
                <a:gd name="connsiteX339" fmla="*/ 917833 w 1601552"/>
                <a:gd name="connsiteY339" fmla="*/ 148652 h 718956"/>
                <a:gd name="connsiteX340" fmla="*/ 929461 w 1601552"/>
                <a:gd name="connsiteY340" fmla="*/ 140900 h 718956"/>
                <a:gd name="connsiteX341" fmla="*/ 962405 w 1601552"/>
                <a:gd name="connsiteY341" fmla="*/ 138963 h 718956"/>
                <a:gd name="connsiteX342" fmla="*/ 974033 w 1601552"/>
                <a:gd name="connsiteY342" fmla="*/ 135087 h 718956"/>
                <a:gd name="connsiteX343" fmla="*/ 979847 w 1601552"/>
                <a:gd name="connsiteY343" fmla="*/ 133149 h 718956"/>
                <a:gd name="connsiteX344" fmla="*/ 980069 w 1601552"/>
                <a:gd name="connsiteY344" fmla="*/ 123262 h 718956"/>
                <a:gd name="connsiteX345" fmla="*/ 980958 w 1601552"/>
                <a:gd name="connsiteY345" fmla="*/ 118344 h 718956"/>
                <a:gd name="connsiteX346" fmla="*/ 974033 w 1601552"/>
                <a:gd name="connsiteY346" fmla="*/ 107956 h 718956"/>
                <a:gd name="connsiteX347" fmla="*/ 985661 w 1601552"/>
                <a:gd name="connsiteY347" fmla="*/ 125397 h 718956"/>
                <a:gd name="connsiteX348" fmla="*/ 1082557 w 1601552"/>
                <a:gd name="connsiteY348" fmla="*/ 125397 h 718956"/>
                <a:gd name="connsiteX349" fmla="*/ 1162012 w 1601552"/>
                <a:gd name="connsiteY349" fmla="*/ 160279 h 718956"/>
                <a:gd name="connsiteX350" fmla="*/ 1169764 w 1601552"/>
                <a:gd name="connsiteY350" fmla="*/ 154466 h 718956"/>
                <a:gd name="connsiteX351" fmla="*/ 1189143 w 1601552"/>
                <a:gd name="connsiteY351" fmla="*/ 166093 h 718956"/>
                <a:gd name="connsiteX352" fmla="*/ 1222087 w 1601552"/>
                <a:gd name="connsiteY352" fmla="*/ 148652 h 718956"/>
                <a:gd name="connsiteX353" fmla="*/ 1214336 w 1601552"/>
                <a:gd name="connsiteY353" fmla="*/ 140900 h 718956"/>
                <a:gd name="connsiteX354" fmla="*/ 1224025 w 1601552"/>
                <a:gd name="connsiteY354" fmla="*/ 129272 h 718956"/>
                <a:gd name="connsiteX355" fmla="*/ 1231777 w 1601552"/>
                <a:gd name="connsiteY355" fmla="*/ 137024 h 718956"/>
                <a:gd name="connsiteX356" fmla="*/ 1253094 w 1601552"/>
                <a:gd name="connsiteY356" fmla="*/ 113769 h 718956"/>
                <a:gd name="connsiteX357" fmla="*/ 1264722 w 1601552"/>
                <a:gd name="connsiteY357" fmla="*/ 104080 h 718956"/>
                <a:gd name="connsiteX358" fmla="*/ 1287977 w 1601552"/>
                <a:gd name="connsiteY358" fmla="*/ 104080 h 718956"/>
                <a:gd name="connsiteX359" fmla="*/ 1299604 w 1601552"/>
                <a:gd name="connsiteY359" fmla="*/ 96328 h 718956"/>
                <a:gd name="connsiteX360" fmla="*/ 1299604 w 1601552"/>
                <a:gd name="connsiteY360" fmla="*/ 92452 h 718956"/>
                <a:gd name="connsiteX361" fmla="*/ 1305418 w 1601552"/>
                <a:gd name="connsiteY361" fmla="*/ 82762 h 718956"/>
                <a:gd name="connsiteX362" fmla="*/ 1346114 w 1601552"/>
                <a:gd name="connsiteY362" fmla="*/ 80825 h 718956"/>
                <a:gd name="connsiteX363" fmla="*/ 1335817 w 1601552"/>
                <a:gd name="connsiteY363" fmla="*/ 36873 h 718956"/>
                <a:gd name="connsiteX364" fmla="*/ 1335830 w 1601552"/>
                <a:gd name="connsiteY364" fmla="*/ 37817 h 718956"/>
                <a:gd name="connsiteX365" fmla="*/ 1335612 w 1601552"/>
                <a:gd name="connsiteY365" fmla="*/ 36905 h 718956"/>
                <a:gd name="connsiteX366" fmla="*/ 477278 w 1601552"/>
                <a:gd name="connsiteY366" fmla="*/ 20166 h 718956"/>
                <a:gd name="connsiteX367" fmla="*/ 478104 w 1601552"/>
                <a:gd name="connsiteY367" fmla="*/ 26103 h 718956"/>
                <a:gd name="connsiteX368" fmla="*/ 476955 w 1601552"/>
                <a:gd name="connsiteY368" fmla="*/ 37222 h 718956"/>
                <a:gd name="connsiteX369" fmla="*/ 474048 w 1601552"/>
                <a:gd name="connsiteY369" fmla="*/ 43036 h 718956"/>
                <a:gd name="connsiteX370" fmla="*/ 471141 w 1601552"/>
                <a:gd name="connsiteY370" fmla="*/ 44973 h 718956"/>
                <a:gd name="connsiteX371" fmla="*/ 469204 w 1601552"/>
                <a:gd name="connsiteY371" fmla="*/ 47880 h 718956"/>
                <a:gd name="connsiteX372" fmla="*/ 466297 w 1601552"/>
                <a:gd name="connsiteY372" fmla="*/ 49818 h 718956"/>
                <a:gd name="connsiteX373" fmla="*/ 459514 w 1601552"/>
                <a:gd name="connsiteY373" fmla="*/ 56601 h 718956"/>
                <a:gd name="connsiteX374" fmla="*/ 458274 w 1601552"/>
                <a:gd name="connsiteY374" fmla="*/ 60396 h 718956"/>
                <a:gd name="connsiteX375" fmla="*/ 458277 w 1601552"/>
                <a:gd name="connsiteY375" fmla="*/ 60385 h 718956"/>
                <a:gd name="connsiteX376" fmla="*/ 459514 w 1601552"/>
                <a:gd name="connsiteY376" fmla="*/ 56600 h 718956"/>
                <a:gd name="connsiteX377" fmla="*/ 466296 w 1601552"/>
                <a:gd name="connsiteY377" fmla="*/ 49818 h 718956"/>
                <a:gd name="connsiteX378" fmla="*/ 469203 w 1601552"/>
                <a:gd name="connsiteY378" fmla="*/ 47879 h 718956"/>
                <a:gd name="connsiteX379" fmla="*/ 471141 w 1601552"/>
                <a:gd name="connsiteY379" fmla="*/ 44972 h 718956"/>
                <a:gd name="connsiteX380" fmla="*/ 474048 w 1601552"/>
                <a:gd name="connsiteY380" fmla="*/ 43035 h 718956"/>
                <a:gd name="connsiteX381" fmla="*/ 476955 w 1601552"/>
                <a:gd name="connsiteY381" fmla="*/ 37221 h 718956"/>
                <a:gd name="connsiteX382" fmla="*/ 478103 w 1601552"/>
                <a:gd name="connsiteY382" fmla="*/ 26103 h 718956"/>
                <a:gd name="connsiteX383" fmla="*/ 474837 w 1601552"/>
                <a:gd name="connsiteY383" fmla="*/ 0 h 718956"/>
                <a:gd name="connsiteX384" fmla="*/ 474838 w 1601552"/>
                <a:gd name="connsiteY384" fmla="*/ 0 h 718956"/>
                <a:gd name="connsiteX385" fmla="*/ 475987 w 1601552"/>
                <a:gd name="connsiteY385" fmla="*/ 14936 h 718956"/>
                <a:gd name="connsiteX386" fmla="*/ 476480 w 1601552"/>
                <a:gd name="connsiteY386" fmla="*/ 16416 h 718956"/>
                <a:gd name="connsiteX387" fmla="*/ 475986 w 1601552"/>
                <a:gd name="connsiteY387" fmla="*/ 14935 h 718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</a:cxnLst>
              <a:rect l="l" t="t" r="r" b="b"/>
              <a:pathLst>
                <a:path w="1601552" h="718956">
                  <a:moveTo>
                    <a:pt x="1468094" y="638877"/>
                  </a:moveTo>
                  <a:lnTo>
                    <a:pt x="1475346" y="647628"/>
                  </a:lnTo>
                  <a:cubicBezTo>
                    <a:pt x="1490305" y="666861"/>
                    <a:pt x="1478185" y="657459"/>
                    <a:pt x="1492015" y="666678"/>
                  </a:cubicBezTo>
                  <a:cubicBezTo>
                    <a:pt x="1498522" y="686201"/>
                    <a:pt x="1487264" y="655975"/>
                    <a:pt x="1508684" y="688109"/>
                  </a:cubicBezTo>
                  <a:cubicBezTo>
                    <a:pt x="1510271" y="690490"/>
                    <a:pt x="1511211" y="693465"/>
                    <a:pt x="1513446" y="695253"/>
                  </a:cubicBezTo>
                  <a:cubicBezTo>
                    <a:pt x="1515406" y="696821"/>
                    <a:pt x="1518209" y="696840"/>
                    <a:pt x="1520590" y="697634"/>
                  </a:cubicBezTo>
                  <a:cubicBezTo>
                    <a:pt x="1522971" y="700015"/>
                    <a:pt x="1525076" y="702710"/>
                    <a:pt x="1527734" y="704778"/>
                  </a:cubicBezTo>
                  <a:cubicBezTo>
                    <a:pt x="1532252" y="708292"/>
                    <a:pt x="1537259" y="711128"/>
                    <a:pt x="1542021" y="714303"/>
                  </a:cubicBezTo>
                  <a:lnTo>
                    <a:pt x="1549000" y="718956"/>
                  </a:lnTo>
                  <a:lnTo>
                    <a:pt x="1548999" y="718956"/>
                  </a:lnTo>
                  <a:lnTo>
                    <a:pt x="1542021" y="714304"/>
                  </a:lnTo>
                  <a:cubicBezTo>
                    <a:pt x="1537259" y="711129"/>
                    <a:pt x="1532252" y="708293"/>
                    <a:pt x="1527734" y="704779"/>
                  </a:cubicBezTo>
                  <a:cubicBezTo>
                    <a:pt x="1525076" y="702711"/>
                    <a:pt x="1522971" y="700016"/>
                    <a:pt x="1520590" y="697635"/>
                  </a:cubicBezTo>
                  <a:cubicBezTo>
                    <a:pt x="1518209" y="696841"/>
                    <a:pt x="1515406" y="696822"/>
                    <a:pt x="1513446" y="695254"/>
                  </a:cubicBezTo>
                  <a:cubicBezTo>
                    <a:pt x="1511211" y="693466"/>
                    <a:pt x="1510271" y="690491"/>
                    <a:pt x="1508684" y="688110"/>
                  </a:cubicBezTo>
                  <a:cubicBezTo>
                    <a:pt x="1487264" y="655976"/>
                    <a:pt x="1498522" y="686202"/>
                    <a:pt x="1492015" y="666679"/>
                  </a:cubicBezTo>
                  <a:cubicBezTo>
                    <a:pt x="1478185" y="657460"/>
                    <a:pt x="1490305" y="666862"/>
                    <a:pt x="1475346" y="647629"/>
                  </a:cubicBezTo>
                  <a:close/>
                  <a:moveTo>
                    <a:pt x="1466854" y="637382"/>
                  </a:moveTo>
                  <a:lnTo>
                    <a:pt x="1466855" y="637383"/>
                  </a:lnTo>
                  <a:lnTo>
                    <a:pt x="1468094" y="638877"/>
                  </a:lnTo>
                  <a:close/>
                  <a:moveTo>
                    <a:pt x="1421237" y="587041"/>
                  </a:moveTo>
                  <a:lnTo>
                    <a:pt x="1425340" y="604766"/>
                  </a:lnTo>
                  <a:cubicBezTo>
                    <a:pt x="1427760" y="609953"/>
                    <a:pt x="1435048" y="610857"/>
                    <a:pt x="1439627" y="614291"/>
                  </a:cubicBezTo>
                  <a:cubicBezTo>
                    <a:pt x="1442802" y="616672"/>
                    <a:pt x="1446139" y="618851"/>
                    <a:pt x="1449152" y="621434"/>
                  </a:cubicBezTo>
                  <a:cubicBezTo>
                    <a:pt x="1465201" y="635190"/>
                    <a:pt x="1447646" y="622811"/>
                    <a:pt x="1463440" y="633341"/>
                  </a:cubicBezTo>
                  <a:lnTo>
                    <a:pt x="1469459" y="642455"/>
                  </a:lnTo>
                  <a:lnTo>
                    <a:pt x="1469472" y="642476"/>
                  </a:lnTo>
                  <a:cubicBezTo>
                    <a:pt x="1469229" y="642089"/>
                    <a:pt x="1467695" y="639724"/>
                    <a:pt x="1463440" y="633342"/>
                  </a:cubicBezTo>
                  <a:cubicBezTo>
                    <a:pt x="1447646" y="622812"/>
                    <a:pt x="1465201" y="635191"/>
                    <a:pt x="1449152" y="621435"/>
                  </a:cubicBezTo>
                  <a:cubicBezTo>
                    <a:pt x="1446139" y="618852"/>
                    <a:pt x="1442802" y="616673"/>
                    <a:pt x="1439627" y="614292"/>
                  </a:cubicBezTo>
                  <a:cubicBezTo>
                    <a:pt x="1435048" y="610858"/>
                    <a:pt x="1427760" y="609954"/>
                    <a:pt x="1425340" y="604767"/>
                  </a:cubicBezTo>
                  <a:cubicBezTo>
                    <a:pt x="1422646" y="598994"/>
                    <a:pt x="1421060" y="592841"/>
                    <a:pt x="1421237" y="587041"/>
                  </a:cubicBezTo>
                  <a:close/>
                  <a:moveTo>
                    <a:pt x="1444179" y="564325"/>
                  </a:moveTo>
                  <a:lnTo>
                    <a:pt x="1444094" y="564373"/>
                  </a:lnTo>
                  <a:lnTo>
                    <a:pt x="1444092" y="564373"/>
                  </a:lnTo>
                  <a:lnTo>
                    <a:pt x="1444176" y="564326"/>
                  </a:lnTo>
                  <a:close/>
                  <a:moveTo>
                    <a:pt x="1589453" y="526065"/>
                  </a:moveTo>
                  <a:lnTo>
                    <a:pt x="1589870" y="526706"/>
                  </a:lnTo>
                  <a:lnTo>
                    <a:pt x="1589868" y="526703"/>
                  </a:lnTo>
                  <a:close/>
                  <a:moveTo>
                    <a:pt x="1590018" y="525067"/>
                  </a:moveTo>
                  <a:cubicBezTo>
                    <a:pt x="1590886" y="525439"/>
                    <a:pt x="1592821" y="526978"/>
                    <a:pt x="1596790" y="530947"/>
                  </a:cubicBezTo>
                  <a:cubicBezTo>
                    <a:pt x="1598814" y="532971"/>
                    <a:pt x="1599965" y="535710"/>
                    <a:pt x="1601552" y="538091"/>
                  </a:cubicBezTo>
                  <a:lnTo>
                    <a:pt x="1596790" y="530948"/>
                  </a:lnTo>
                  <a:cubicBezTo>
                    <a:pt x="1592821" y="526979"/>
                    <a:pt x="1590886" y="525440"/>
                    <a:pt x="1590018" y="525068"/>
                  </a:cubicBezTo>
                  <a:lnTo>
                    <a:pt x="1589646" y="526184"/>
                  </a:lnTo>
                  <a:cubicBezTo>
                    <a:pt x="1589348" y="525489"/>
                    <a:pt x="1589150" y="524695"/>
                    <a:pt x="1590018" y="525067"/>
                  </a:cubicBezTo>
                  <a:close/>
                  <a:moveTo>
                    <a:pt x="1577647" y="514279"/>
                  </a:moveTo>
                  <a:lnTo>
                    <a:pt x="1577650" y="514280"/>
                  </a:lnTo>
                  <a:lnTo>
                    <a:pt x="1584884" y="519041"/>
                  </a:lnTo>
                  <a:lnTo>
                    <a:pt x="1589453" y="526065"/>
                  </a:lnTo>
                  <a:lnTo>
                    <a:pt x="1584884" y="519042"/>
                  </a:lnTo>
                  <a:cubicBezTo>
                    <a:pt x="1579824" y="515668"/>
                    <a:pt x="1577988" y="514527"/>
                    <a:pt x="1577647" y="514279"/>
                  </a:cubicBezTo>
                  <a:close/>
                  <a:moveTo>
                    <a:pt x="1539418" y="432853"/>
                  </a:moveTo>
                  <a:lnTo>
                    <a:pt x="1544402" y="461891"/>
                  </a:lnTo>
                  <a:cubicBezTo>
                    <a:pt x="1545990" y="466653"/>
                    <a:pt x="1546380" y="472001"/>
                    <a:pt x="1549165" y="476178"/>
                  </a:cubicBezTo>
                  <a:lnTo>
                    <a:pt x="1558690" y="490466"/>
                  </a:lnTo>
                  <a:cubicBezTo>
                    <a:pt x="1565039" y="509512"/>
                    <a:pt x="1555516" y="487292"/>
                    <a:pt x="1568215" y="499991"/>
                  </a:cubicBezTo>
                  <a:cubicBezTo>
                    <a:pt x="1575161" y="506937"/>
                    <a:pt x="1578410" y="510757"/>
                    <a:pt x="1579694" y="512790"/>
                  </a:cubicBezTo>
                  <a:lnTo>
                    <a:pt x="1579694" y="512791"/>
                  </a:lnTo>
                  <a:lnTo>
                    <a:pt x="1568215" y="499992"/>
                  </a:lnTo>
                  <a:cubicBezTo>
                    <a:pt x="1555516" y="487293"/>
                    <a:pt x="1565039" y="509513"/>
                    <a:pt x="1558690" y="490467"/>
                  </a:cubicBezTo>
                  <a:lnTo>
                    <a:pt x="1549165" y="476179"/>
                  </a:lnTo>
                  <a:cubicBezTo>
                    <a:pt x="1546380" y="472002"/>
                    <a:pt x="1545990" y="466654"/>
                    <a:pt x="1544402" y="461892"/>
                  </a:cubicBezTo>
                  <a:close/>
                  <a:moveTo>
                    <a:pt x="1537259" y="380929"/>
                  </a:moveTo>
                  <a:cubicBezTo>
                    <a:pt x="1537905" y="397717"/>
                    <a:pt x="1537354" y="410949"/>
                    <a:pt x="1537811" y="423489"/>
                  </a:cubicBezTo>
                  <a:lnTo>
                    <a:pt x="1539418" y="432853"/>
                  </a:lnTo>
                  <a:lnTo>
                    <a:pt x="1537810" y="423488"/>
                  </a:lnTo>
                  <a:close/>
                  <a:moveTo>
                    <a:pt x="53609" y="263198"/>
                  </a:moveTo>
                  <a:lnTo>
                    <a:pt x="83557" y="292058"/>
                  </a:lnTo>
                  <a:lnTo>
                    <a:pt x="83557" y="292059"/>
                  </a:lnTo>
                  <a:lnTo>
                    <a:pt x="53608" y="263199"/>
                  </a:lnTo>
                  <a:close/>
                  <a:moveTo>
                    <a:pt x="1510741" y="239709"/>
                  </a:moveTo>
                  <a:cubicBezTo>
                    <a:pt x="1511309" y="240312"/>
                    <a:pt x="1512751" y="243038"/>
                    <a:pt x="1515827" y="249959"/>
                  </a:cubicBezTo>
                  <a:cubicBezTo>
                    <a:pt x="1517866" y="254547"/>
                    <a:pt x="1519606" y="259324"/>
                    <a:pt x="1520590" y="264247"/>
                  </a:cubicBezTo>
                  <a:cubicBezTo>
                    <a:pt x="1521384" y="268216"/>
                    <a:pt x="1521296" y="272469"/>
                    <a:pt x="1522971" y="276153"/>
                  </a:cubicBezTo>
                  <a:cubicBezTo>
                    <a:pt x="1529011" y="289441"/>
                    <a:pt x="1530269" y="288957"/>
                    <a:pt x="1539640" y="295203"/>
                  </a:cubicBezTo>
                  <a:cubicBezTo>
                    <a:pt x="1540465" y="305109"/>
                    <a:pt x="1541438" y="326211"/>
                    <a:pt x="1544402" y="338066"/>
                  </a:cubicBezTo>
                  <a:cubicBezTo>
                    <a:pt x="1545620" y="342936"/>
                    <a:pt x="1549165" y="352353"/>
                    <a:pt x="1549165" y="352353"/>
                  </a:cubicBezTo>
                  <a:lnTo>
                    <a:pt x="1549165" y="352354"/>
                  </a:lnTo>
                  <a:lnTo>
                    <a:pt x="1547240" y="347037"/>
                  </a:lnTo>
                  <a:cubicBezTo>
                    <a:pt x="1546202" y="344074"/>
                    <a:pt x="1545011" y="340502"/>
                    <a:pt x="1544402" y="338067"/>
                  </a:cubicBezTo>
                  <a:cubicBezTo>
                    <a:pt x="1541438" y="326212"/>
                    <a:pt x="1540465" y="305110"/>
                    <a:pt x="1539640" y="295204"/>
                  </a:cubicBezTo>
                  <a:cubicBezTo>
                    <a:pt x="1530269" y="288958"/>
                    <a:pt x="1529011" y="289442"/>
                    <a:pt x="1522971" y="276154"/>
                  </a:cubicBezTo>
                  <a:cubicBezTo>
                    <a:pt x="1521296" y="272470"/>
                    <a:pt x="1521384" y="268217"/>
                    <a:pt x="1520590" y="264248"/>
                  </a:cubicBezTo>
                  <a:cubicBezTo>
                    <a:pt x="1519606" y="259325"/>
                    <a:pt x="1517866" y="254548"/>
                    <a:pt x="1515827" y="249960"/>
                  </a:cubicBezTo>
                  <a:lnTo>
                    <a:pt x="1510741" y="239711"/>
                  </a:lnTo>
                  <a:close/>
                  <a:moveTo>
                    <a:pt x="1007614" y="78950"/>
                  </a:moveTo>
                  <a:lnTo>
                    <a:pt x="1006978" y="82763"/>
                  </a:lnTo>
                  <a:lnTo>
                    <a:pt x="974033" y="107956"/>
                  </a:lnTo>
                  <a:lnTo>
                    <a:pt x="1006978" y="82762"/>
                  </a:lnTo>
                  <a:close/>
                  <a:moveTo>
                    <a:pt x="451899" y="78871"/>
                  </a:moveTo>
                  <a:lnTo>
                    <a:pt x="452732" y="84701"/>
                  </a:lnTo>
                  <a:lnTo>
                    <a:pt x="452995" y="85492"/>
                  </a:lnTo>
                  <a:lnTo>
                    <a:pt x="452731" y="84700"/>
                  </a:lnTo>
                  <a:close/>
                  <a:moveTo>
                    <a:pt x="454669" y="68228"/>
                  </a:moveTo>
                  <a:cubicBezTo>
                    <a:pt x="452346" y="75198"/>
                    <a:pt x="455165" y="66495"/>
                    <a:pt x="452732" y="75011"/>
                  </a:cubicBezTo>
                  <a:lnTo>
                    <a:pt x="451762" y="77918"/>
                  </a:lnTo>
                  <a:lnTo>
                    <a:pt x="451762" y="77917"/>
                  </a:lnTo>
                  <a:cubicBezTo>
                    <a:pt x="452085" y="76948"/>
                    <a:pt x="452450" y="75993"/>
                    <a:pt x="452731" y="75010"/>
                  </a:cubicBezTo>
                  <a:cubicBezTo>
                    <a:pt x="455164" y="66494"/>
                    <a:pt x="452346" y="75197"/>
                    <a:pt x="454669" y="68228"/>
                  </a:cubicBezTo>
                  <a:close/>
                  <a:moveTo>
                    <a:pt x="1010854" y="59507"/>
                  </a:moveTo>
                  <a:lnTo>
                    <a:pt x="1007614" y="78950"/>
                  </a:lnTo>
                  <a:lnTo>
                    <a:pt x="1010853" y="59508"/>
                  </a:lnTo>
                  <a:close/>
                  <a:moveTo>
                    <a:pt x="458677" y="58244"/>
                  </a:moveTo>
                  <a:lnTo>
                    <a:pt x="458677" y="58245"/>
                  </a:lnTo>
                  <a:lnTo>
                    <a:pt x="456607" y="62415"/>
                  </a:lnTo>
                  <a:cubicBezTo>
                    <a:pt x="455778" y="64281"/>
                    <a:pt x="455315" y="66291"/>
                    <a:pt x="454669" y="68228"/>
                  </a:cubicBezTo>
                  <a:cubicBezTo>
                    <a:pt x="455315" y="66290"/>
                    <a:pt x="455777" y="64280"/>
                    <a:pt x="456607" y="62414"/>
                  </a:cubicBezTo>
                  <a:cubicBezTo>
                    <a:pt x="457859" y="59598"/>
                    <a:pt x="458445" y="58489"/>
                    <a:pt x="458677" y="58244"/>
                  </a:cubicBezTo>
                  <a:close/>
                  <a:moveTo>
                    <a:pt x="1336916" y="42357"/>
                  </a:moveTo>
                  <a:lnTo>
                    <a:pt x="1344436" y="73806"/>
                  </a:lnTo>
                  <a:lnTo>
                    <a:pt x="1351521" y="80891"/>
                  </a:lnTo>
                  <a:cubicBezTo>
                    <a:pt x="1352315" y="83272"/>
                    <a:pt x="1352127" y="86259"/>
                    <a:pt x="1353902" y="88034"/>
                  </a:cubicBezTo>
                  <a:cubicBezTo>
                    <a:pt x="1355677" y="89809"/>
                    <a:pt x="1359587" y="88373"/>
                    <a:pt x="1361046" y="90416"/>
                  </a:cubicBezTo>
                  <a:cubicBezTo>
                    <a:pt x="1374937" y="109862"/>
                    <a:pt x="1356880" y="101727"/>
                    <a:pt x="1372952" y="107084"/>
                  </a:cubicBezTo>
                  <a:cubicBezTo>
                    <a:pt x="1378942" y="125048"/>
                    <a:pt x="1370861" y="102899"/>
                    <a:pt x="1380096" y="121372"/>
                  </a:cubicBezTo>
                  <a:cubicBezTo>
                    <a:pt x="1381218" y="123617"/>
                    <a:pt x="1380909" y="126556"/>
                    <a:pt x="1382477" y="128516"/>
                  </a:cubicBezTo>
                  <a:cubicBezTo>
                    <a:pt x="1384265" y="130751"/>
                    <a:pt x="1387240" y="131691"/>
                    <a:pt x="1389621" y="133278"/>
                  </a:cubicBezTo>
                  <a:lnTo>
                    <a:pt x="1399146" y="147566"/>
                  </a:lnTo>
                  <a:cubicBezTo>
                    <a:pt x="1400733" y="149947"/>
                    <a:pt x="1401528" y="153121"/>
                    <a:pt x="1403909" y="154709"/>
                  </a:cubicBezTo>
                  <a:lnTo>
                    <a:pt x="1411052" y="159472"/>
                  </a:lnTo>
                  <a:cubicBezTo>
                    <a:pt x="1412640" y="161853"/>
                    <a:pt x="1413434" y="165028"/>
                    <a:pt x="1415815" y="166616"/>
                  </a:cubicBezTo>
                  <a:cubicBezTo>
                    <a:pt x="1418538" y="168431"/>
                    <a:pt x="1422193" y="168098"/>
                    <a:pt x="1425340" y="168997"/>
                  </a:cubicBezTo>
                  <a:cubicBezTo>
                    <a:pt x="1427754" y="169687"/>
                    <a:pt x="1430070" y="170688"/>
                    <a:pt x="1432484" y="171378"/>
                  </a:cubicBezTo>
                  <a:cubicBezTo>
                    <a:pt x="1435631" y="172277"/>
                    <a:pt x="1438874" y="172819"/>
                    <a:pt x="1442009" y="173759"/>
                  </a:cubicBezTo>
                  <a:cubicBezTo>
                    <a:pt x="1446817" y="175202"/>
                    <a:pt x="1452119" y="175737"/>
                    <a:pt x="1456296" y="178522"/>
                  </a:cubicBezTo>
                  <a:lnTo>
                    <a:pt x="1470584" y="188047"/>
                  </a:lnTo>
                  <a:cubicBezTo>
                    <a:pt x="1476567" y="205998"/>
                    <a:pt x="1468498" y="183877"/>
                    <a:pt x="1477727" y="202334"/>
                  </a:cubicBezTo>
                  <a:cubicBezTo>
                    <a:pt x="1478850" y="204579"/>
                    <a:pt x="1478334" y="207703"/>
                    <a:pt x="1480109" y="209478"/>
                  </a:cubicBezTo>
                  <a:cubicBezTo>
                    <a:pt x="1481884" y="211253"/>
                    <a:pt x="1484871" y="211065"/>
                    <a:pt x="1487252" y="211859"/>
                  </a:cubicBezTo>
                  <a:cubicBezTo>
                    <a:pt x="1492015" y="215034"/>
                    <a:pt x="1499730" y="215954"/>
                    <a:pt x="1501540" y="221384"/>
                  </a:cubicBezTo>
                  <a:cubicBezTo>
                    <a:pt x="1504826" y="231243"/>
                    <a:pt x="1502529" y="226440"/>
                    <a:pt x="1508684" y="235672"/>
                  </a:cubicBezTo>
                  <a:lnTo>
                    <a:pt x="1511729" y="244989"/>
                  </a:lnTo>
                  <a:lnTo>
                    <a:pt x="1511732" y="245000"/>
                  </a:lnTo>
                  <a:cubicBezTo>
                    <a:pt x="1511617" y="244603"/>
                    <a:pt x="1510855" y="242185"/>
                    <a:pt x="1508684" y="235673"/>
                  </a:cubicBezTo>
                  <a:cubicBezTo>
                    <a:pt x="1502529" y="226441"/>
                    <a:pt x="1504826" y="231244"/>
                    <a:pt x="1501540" y="221385"/>
                  </a:cubicBezTo>
                  <a:cubicBezTo>
                    <a:pt x="1499730" y="215955"/>
                    <a:pt x="1492015" y="215035"/>
                    <a:pt x="1487252" y="211860"/>
                  </a:cubicBezTo>
                  <a:cubicBezTo>
                    <a:pt x="1484871" y="211066"/>
                    <a:pt x="1481884" y="211254"/>
                    <a:pt x="1480109" y="209479"/>
                  </a:cubicBezTo>
                  <a:cubicBezTo>
                    <a:pt x="1478334" y="207704"/>
                    <a:pt x="1478850" y="204580"/>
                    <a:pt x="1477727" y="202335"/>
                  </a:cubicBezTo>
                  <a:cubicBezTo>
                    <a:pt x="1468498" y="183878"/>
                    <a:pt x="1476567" y="205999"/>
                    <a:pt x="1470584" y="188048"/>
                  </a:cubicBezTo>
                  <a:lnTo>
                    <a:pt x="1456296" y="178523"/>
                  </a:lnTo>
                  <a:cubicBezTo>
                    <a:pt x="1452119" y="175738"/>
                    <a:pt x="1446817" y="175203"/>
                    <a:pt x="1442009" y="173760"/>
                  </a:cubicBezTo>
                  <a:cubicBezTo>
                    <a:pt x="1438874" y="172820"/>
                    <a:pt x="1435631" y="172278"/>
                    <a:pt x="1432484" y="171379"/>
                  </a:cubicBezTo>
                  <a:cubicBezTo>
                    <a:pt x="1430070" y="170689"/>
                    <a:pt x="1427754" y="169688"/>
                    <a:pt x="1425340" y="168998"/>
                  </a:cubicBezTo>
                  <a:cubicBezTo>
                    <a:pt x="1422193" y="168099"/>
                    <a:pt x="1418538" y="168432"/>
                    <a:pt x="1415815" y="166617"/>
                  </a:cubicBezTo>
                  <a:cubicBezTo>
                    <a:pt x="1410656" y="178127"/>
                    <a:pt x="1411662" y="200065"/>
                    <a:pt x="1415815" y="233292"/>
                  </a:cubicBezTo>
                  <a:cubicBezTo>
                    <a:pt x="1416609" y="235673"/>
                    <a:pt x="1417507" y="238022"/>
                    <a:pt x="1418196" y="240435"/>
                  </a:cubicBezTo>
                  <a:cubicBezTo>
                    <a:pt x="1419095" y="243582"/>
                    <a:pt x="1418953" y="247118"/>
                    <a:pt x="1420577" y="249960"/>
                  </a:cubicBezTo>
                  <a:cubicBezTo>
                    <a:pt x="1423398" y="254896"/>
                    <a:pt x="1430313" y="258832"/>
                    <a:pt x="1434865" y="261867"/>
                  </a:cubicBezTo>
                  <a:cubicBezTo>
                    <a:pt x="1445114" y="265283"/>
                    <a:pt x="1439574" y="263639"/>
                    <a:pt x="1451534" y="266629"/>
                  </a:cubicBezTo>
                  <a:cubicBezTo>
                    <a:pt x="1456404" y="267846"/>
                    <a:pt x="1461564" y="268731"/>
                    <a:pt x="1465821" y="271392"/>
                  </a:cubicBezTo>
                  <a:cubicBezTo>
                    <a:pt x="1473853" y="276412"/>
                    <a:pt x="1468033" y="279514"/>
                    <a:pt x="1472965" y="285679"/>
                  </a:cubicBezTo>
                  <a:cubicBezTo>
                    <a:pt x="1485275" y="301067"/>
                    <a:pt x="1476505" y="279630"/>
                    <a:pt x="1482490" y="297585"/>
                  </a:cubicBezTo>
                  <a:lnTo>
                    <a:pt x="1489634" y="302348"/>
                  </a:lnTo>
                  <a:cubicBezTo>
                    <a:pt x="1500024" y="309275"/>
                    <a:pt x="1491943" y="323996"/>
                    <a:pt x="1489634" y="330923"/>
                  </a:cubicBezTo>
                  <a:cubicBezTo>
                    <a:pt x="1489634" y="330923"/>
                    <a:pt x="1482889" y="340207"/>
                    <a:pt x="1480109" y="345210"/>
                  </a:cubicBezTo>
                  <a:cubicBezTo>
                    <a:pt x="1476745" y="351265"/>
                    <a:pt x="1476309" y="364209"/>
                    <a:pt x="1475346" y="369023"/>
                  </a:cubicBezTo>
                  <a:cubicBezTo>
                    <a:pt x="1473937" y="376067"/>
                    <a:pt x="1472217" y="377288"/>
                    <a:pt x="1468202" y="383310"/>
                  </a:cubicBezTo>
                  <a:cubicBezTo>
                    <a:pt x="1465821" y="384898"/>
                    <a:pt x="1463083" y="386049"/>
                    <a:pt x="1461059" y="388073"/>
                  </a:cubicBezTo>
                  <a:cubicBezTo>
                    <a:pt x="1459035" y="390097"/>
                    <a:pt x="1458531" y="393429"/>
                    <a:pt x="1456296" y="395217"/>
                  </a:cubicBezTo>
                  <a:cubicBezTo>
                    <a:pt x="1454336" y="396785"/>
                    <a:pt x="1451397" y="396476"/>
                    <a:pt x="1449152" y="397598"/>
                  </a:cubicBezTo>
                  <a:cubicBezTo>
                    <a:pt x="1446592" y="398878"/>
                    <a:pt x="1444390" y="400773"/>
                    <a:pt x="1442009" y="402360"/>
                  </a:cubicBezTo>
                  <a:cubicBezTo>
                    <a:pt x="1430103" y="403154"/>
                    <a:pt x="1418060" y="402780"/>
                    <a:pt x="1406290" y="404742"/>
                  </a:cubicBezTo>
                  <a:cubicBezTo>
                    <a:pt x="1401093" y="405608"/>
                    <a:pt x="1396405" y="412606"/>
                    <a:pt x="1394384" y="416648"/>
                  </a:cubicBezTo>
                  <a:cubicBezTo>
                    <a:pt x="1393261" y="418893"/>
                    <a:pt x="1393125" y="421547"/>
                    <a:pt x="1392002" y="423792"/>
                  </a:cubicBezTo>
                  <a:cubicBezTo>
                    <a:pt x="1382773" y="442249"/>
                    <a:pt x="1390842" y="420128"/>
                    <a:pt x="1384859" y="438079"/>
                  </a:cubicBezTo>
                  <a:lnTo>
                    <a:pt x="1375334" y="452367"/>
                  </a:lnTo>
                  <a:cubicBezTo>
                    <a:pt x="1372549" y="456544"/>
                    <a:pt x="1372610" y="462067"/>
                    <a:pt x="1370571" y="466654"/>
                  </a:cubicBezTo>
                  <a:cubicBezTo>
                    <a:pt x="1369409" y="469269"/>
                    <a:pt x="1367089" y="471238"/>
                    <a:pt x="1365809" y="473798"/>
                  </a:cubicBezTo>
                  <a:cubicBezTo>
                    <a:pt x="1364686" y="476043"/>
                    <a:pt x="1364221" y="478561"/>
                    <a:pt x="1363427" y="480942"/>
                  </a:cubicBezTo>
                  <a:cubicBezTo>
                    <a:pt x="1351689" y="516145"/>
                    <a:pt x="1355210" y="475117"/>
                    <a:pt x="1349140" y="509517"/>
                  </a:cubicBezTo>
                  <a:cubicBezTo>
                    <a:pt x="1347644" y="517997"/>
                    <a:pt x="1349214" y="533181"/>
                    <a:pt x="1344377" y="542854"/>
                  </a:cubicBezTo>
                  <a:cubicBezTo>
                    <a:pt x="1343097" y="545414"/>
                    <a:pt x="1341202" y="547617"/>
                    <a:pt x="1339615" y="549998"/>
                  </a:cubicBezTo>
                  <a:cubicBezTo>
                    <a:pt x="1335646" y="550792"/>
                    <a:pt x="1331329" y="550569"/>
                    <a:pt x="1327709" y="552379"/>
                  </a:cubicBezTo>
                  <a:cubicBezTo>
                    <a:pt x="1324697" y="553885"/>
                    <a:pt x="1322071" y="556511"/>
                    <a:pt x="1320565" y="559523"/>
                  </a:cubicBezTo>
                  <a:cubicBezTo>
                    <a:pt x="1318755" y="563143"/>
                    <a:pt x="1318184" y="567382"/>
                    <a:pt x="1318184" y="571429"/>
                  </a:cubicBezTo>
                  <a:cubicBezTo>
                    <a:pt x="1318184" y="588117"/>
                    <a:pt x="1319771" y="604766"/>
                    <a:pt x="1320565" y="621435"/>
                  </a:cubicBezTo>
                  <a:cubicBezTo>
                    <a:pt x="1310706" y="624722"/>
                    <a:pt x="1315510" y="622425"/>
                    <a:pt x="1306277" y="628579"/>
                  </a:cubicBezTo>
                  <a:cubicBezTo>
                    <a:pt x="1302100" y="631363"/>
                    <a:pt x="1296577" y="631303"/>
                    <a:pt x="1291990" y="633342"/>
                  </a:cubicBezTo>
                  <a:cubicBezTo>
                    <a:pt x="1289375" y="634504"/>
                    <a:pt x="1287406" y="636824"/>
                    <a:pt x="1284846" y="638104"/>
                  </a:cubicBezTo>
                  <a:cubicBezTo>
                    <a:pt x="1282601" y="639226"/>
                    <a:pt x="1279094" y="638396"/>
                    <a:pt x="1277702" y="640485"/>
                  </a:cubicBezTo>
                  <a:cubicBezTo>
                    <a:pt x="1275457" y="643853"/>
                    <a:pt x="1276199" y="648441"/>
                    <a:pt x="1275321" y="652392"/>
                  </a:cubicBezTo>
                  <a:cubicBezTo>
                    <a:pt x="1274611" y="655587"/>
                    <a:pt x="1273734" y="658742"/>
                    <a:pt x="1272940" y="661917"/>
                  </a:cubicBezTo>
                  <a:cubicBezTo>
                    <a:pt x="1271723" y="666787"/>
                    <a:pt x="1268887" y="671234"/>
                    <a:pt x="1268177" y="676204"/>
                  </a:cubicBezTo>
                  <a:cubicBezTo>
                    <a:pt x="1266489" y="688017"/>
                    <a:pt x="1266590" y="700017"/>
                    <a:pt x="1265796" y="711923"/>
                  </a:cubicBezTo>
                  <a:lnTo>
                    <a:pt x="1268119" y="718956"/>
                  </a:lnTo>
                  <a:lnTo>
                    <a:pt x="0" y="718956"/>
                  </a:lnTo>
                  <a:lnTo>
                    <a:pt x="1352" y="700017"/>
                  </a:lnTo>
                  <a:cubicBezTo>
                    <a:pt x="2236" y="693532"/>
                    <a:pt x="-422" y="681294"/>
                    <a:pt x="6115" y="680967"/>
                  </a:cubicBezTo>
                  <a:lnTo>
                    <a:pt x="53740" y="678585"/>
                  </a:lnTo>
                  <a:cubicBezTo>
                    <a:pt x="54534" y="672235"/>
                    <a:pt x="54780" y="665792"/>
                    <a:pt x="56121" y="659535"/>
                  </a:cubicBezTo>
                  <a:cubicBezTo>
                    <a:pt x="57173" y="654626"/>
                    <a:pt x="60884" y="645248"/>
                    <a:pt x="60884" y="645248"/>
                  </a:cubicBezTo>
                  <a:cubicBezTo>
                    <a:pt x="60090" y="641279"/>
                    <a:pt x="58502" y="637389"/>
                    <a:pt x="58502" y="633342"/>
                  </a:cubicBezTo>
                  <a:cubicBezTo>
                    <a:pt x="58502" y="627922"/>
                    <a:pt x="60720" y="618233"/>
                    <a:pt x="65646" y="614292"/>
                  </a:cubicBezTo>
                  <a:cubicBezTo>
                    <a:pt x="67606" y="612724"/>
                    <a:pt x="70409" y="612704"/>
                    <a:pt x="72790" y="611910"/>
                  </a:cubicBezTo>
                  <a:cubicBezTo>
                    <a:pt x="74377" y="609529"/>
                    <a:pt x="76390" y="607382"/>
                    <a:pt x="77552" y="604767"/>
                  </a:cubicBezTo>
                  <a:cubicBezTo>
                    <a:pt x="81414" y="596078"/>
                    <a:pt x="79167" y="588524"/>
                    <a:pt x="89459" y="585717"/>
                  </a:cubicBezTo>
                  <a:cubicBezTo>
                    <a:pt x="95633" y="584033"/>
                    <a:pt x="102159" y="584129"/>
                    <a:pt x="108509" y="583335"/>
                  </a:cubicBezTo>
                  <a:cubicBezTo>
                    <a:pt x="110890" y="581748"/>
                    <a:pt x="113768" y="580727"/>
                    <a:pt x="115652" y="578573"/>
                  </a:cubicBezTo>
                  <a:cubicBezTo>
                    <a:pt x="124468" y="568497"/>
                    <a:pt x="124287" y="566952"/>
                    <a:pt x="127559" y="557142"/>
                  </a:cubicBezTo>
                  <a:cubicBezTo>
                    <a:pt x="127216" y="555427"/>
                    <a:pt x="124887" y="541229"/>
                    <a:pt x="122796" y="538092"/>
                  </a:cubicBezTo>
                  <a:cubicBezTo>
                    <a:pt x="120928" y="535290"/>
                    <a:pt x="117720" y="533606"/>
                    <a:pt x="115652" y="530948"/>
                  </a:cubicBezTo>
                  <a:cubicBezTo>
                    <a:pt x="112138" y="526430"/>
                    <a:pt x="106127" y="516660"/>
                    <a:pt x="106127" y="516660"/>
                  </a:cubicBezTo>
                  <a:cubicBezTo>
                    <a:pt x="106921" y="514279"/>
                    <a:pt x="106734" y="511292"/>
                    <a:pt x="108509" y="509517"/>
                  </a:cubicBezTo>
                  <a:cubicBezTo>
                    <a:pt x="113293" y="504733"/>
                    <a:pt x="120342" y="508308"/>
                    <a:pt x="125177" y="509517"/>
                  </a:cubicBezTo>
                  <a:cubicBezTo>
                    <a:pt x="126380" y="510319"/>
                    <a:pt x="136648" y="518068"/>
                    <a:pt x="139465" y="516660"/>
                  </a:cubicBezTo>
                  <a:cubicBezTo>
                    <a:pt x="141710" y="515538"/>
                    <a:pt x="141052" y="511898"/>
                    <a:pt x="141846" y="509517"/>
                  </a:cubicBezTo>
                  <a:cubicBezTo>
                    <a:pt x="141052" y="499992"/>
                    <a:pt x="142023" y="490151"/>
                    <a:pt x="139465" y="480942"/>
                  </a:cubicBezTo>
                  <a:cubicBezTo>
                    <a:pt x="137933" y="475427"/>
                    <a:pt x="129940" y="466654"/>
                    <a:pt x="129940" y="466654"/>
                  </a:cubicBezTo>
                  <a:cubicBezTo>
                    <a:pt x="131063" y="463285"/>
                    <a:pt x="134702" y="452975"/>
                    <a:pt x="134702" y="449985"/>
                  </a:cubicBezTo>
                  <a:cubicBezTo>
                    <a:pt x="134702" y="432305"/>
                    <a:pt x="133309" y="440053"/>
                    <a:pt x="127559" y="428554"/>
                  </a:cubicBezTo>
                  <a:cubicBezTo>
                    <a:pt x="126436" y="426309"/>
                    <a:pt x="126396" y="423604"/>
                    <a:pt x="125177" y="421410"/>
                  </a:cubicBezTo>
                  <a:cubicBezTo>
                    <a:pt x="122397" y="416407"/>
                    <a:pt x="115652" y="407123"/>
                    <a:pt x="115652" y="407123"/>
                  </a:cubicBezTo>
                  <a:cubicBezTo>
                    <a:pt x="114858" y="403948"/>
                    <a:pt x="114170" y="400745"/>
                    <a:pt x="113271" y="397598"/>
                  </a:cubicBezTo>
                  <a:cubicBezTo>
                    <a:pt x="112581" y="395184"/>
                    <a:pt x="110890" y="392964"/>
                    <a:pt x="110890" y="390454"/>
                  </a:cubicBezTo>
                  <a:cubicBezTo>
                    <a:pt x="110890" y="380896"/>
                    <a:pt x="112477" y="371404"/>
                    <a:pt x="113271" y="361879"/>
                  </a:cubicBezTo>
                  <a:cubicBezTo>
                    <a:pt x="112477" y="345210"/>
                    <a:pt x="112221" y="328507"/>
                    <a:pt x="110890" y="311873"/>
                  </a:cubicBezTo>
                  <a:lnTo>
                    <a:pt x="110167" y="308979"/>
                  </a:lnTo>
                  <a:lnTo>
                    <a:pt x="109719" y="308531"/>
                  </a:lnTo>
                  <a:cubicBezTo>
                    <a:pt x="108750" y="308208"/>
                    <a:pt x="107725" y="308019"/>
                    <a:pt x="106812" y="307562"/>
                  </a:cubicBezTo>
                  <a:cubicBezTo>
                    <a:pt x="105770" y="307041"/>
                    <a:pt x="104980" y="306072"/>
                    <a:pt x="103905" y="305624"/>
                  </a:cubicBezTo>
                  <a:cubicBezTo>
                    <a:pt x="101077" y="304446"/>
                    <a:pt x="98091" y="303686"/>
                    <a:pt x="95184" y="302717"/>
                  </a:cubicBezTo>
                  <a:lnTo>
                    <a:pt x="83557" y="303686"/>
                  </a:lnTo>
                  <a:lnTo>
                    <a:pt x="83557" y="303685"/>
                  </a:lnTo>
                  <a:lnTo>
                    <a:pt x="95184" y="302716"/>
                  </a:lnTo>
                  <a:cubicBezTo>
                    <a:pt x="98091" y="303685"/>
                    <a:pt x="101077" y="304445"/>
                    <a:pt x="103905" y="305623"/>
                  </a:cubicBezTo>
                  <a:cubicBezTo>
                    <a:pt x="104980" y="306071"/>
                    <a:pt x="105770" y="307040"/>
                    <a:pt x="106812" y="307561"/>
                  </a:cubicBezTo>
                  <a:cubicBezTo>
                    <a:pt x="107725" y="308018"/>
                    <a:pt x="108750" y="308207"/>
                    <a:pt x="109719" y="308530"/>
                  </a:cubicBezTo>
                  <a:cubicBezTo>
                    <a:pt x="110688" y="309499"/>
                    <a:pt x="111573" y="310560"/>
                    <a:pt x="112626" y="311437"/>
                  </a:cubicBezTo>
                  <a:cubicBezTo>
                    <a:pt x="113521" y="312182"/>
                    <a:pt x="114805" y="312466"/>
                    <a:pt x="115533" y="313375"/>
                  </a:cubicBezTo>
                  <a:cubicBezTo>
                    <a:pt x="116171" y="314173"/>
                    <a:pt x="116045" y="315368"/>
                    <a:pt x="116502" y="316282"/>
                  </a:cubicBezTo>
                  <a:cubicBezTo>
                    <a:pt x="120259" y="323797"/>
                    <a:pt x="116972" y="314787"/>
                    <a:pt x="119409" y="322096"/>
                  </a:cubicBezTo>
                  <a:cubicBezTo>
                    <a:pt x="119914" y="325630"/>
                    <a:pt x="118757" y="330816"/>
                    <a:pt x="124253" y="330816"/>
                  </a:cubicBezTo>
                  <a:cubicBezTo>
                    <a:pt x="126917" y="330816"/>
                    <a:pt x="132005" y="328878"/>
                    <a:pt x="132005" y="328878"/>
                  </a:cubicBezTo>
                  <a:cubicBezTo>
                    <a:pt x="132974" y="328232"/>
                    <a:pt x="134185" y="327850"/>
                    <a:pt x="134912" y="326940"/>
                  </a:cubicBezTo>
                  <a:cubicBezTo>
                    <a:pt x="136748" y="324646"/>
                    <a:pt x="135702" y="318831"/>
                    <a:pt x="134912" y="317251"/>
                  </a:cubicBezTo>
                  <a:cubicBezTo>
                    <a:pt x="134455" y="316337"/>
                    <a:pt x="132919" y="316739"/>
                    <a:pt x="132005" y="316282"/>
                  </a:cubicBezTo>
                  <a:cubicBezTo>
                    <a:pt x="130963" y="315761"/>
                    <a:pt x="129993" y="315089"/>
                    <a:pt x="129098" y="314344"/>
                  </a:cubicBezTo>
                  <a:cubicBezTo>
                    <a:pt x="126300" y="312012"/>
                    <a:pt x="126159" y="311388"/>
                    <a:pt x="124253" y="308530"/>
                  </a:cubicBezTo>
                  <a:cubicBezTo>
                    <a:pt x="124577" y="306269"/>
                    <a:pt x="124201" y="303790"/>
                    <a:pt x="125222" y="301748"/>
                  </a:cubicBezTo>
                  <a:cubicBezTo>
                    <a:pt x="125679" y="300834"/>
                    <a:pt x="127216" y="301235"/>
                    <a:pt x="128129" y="300778"/>
                  </a:cubicBezTo>
                  <a:cubicBezTo>
                    <a:pt x="129171" y="300257"/>
                    <a:pt x="130067" y="299486"/>
                    <a:pt x="131036" y="298841"/>
                  </a:cubicBezTo>
                  <a:cubicBezTo>
                    <a:pt x="133512" y="295127"/>
                    <a:pt x="132974" y="297098"/>
                    <a:pt x="132974" y="293027"/>
                  </a:cubicBezTo>
                  <a:lnTo>
                    <a:pt x="124253" y="276554"/>
                  </a:lnTo>
                  <a:lnTo>
                    <a:pt x="127160" y="268803"/>
                  </a:lnTo>
                  <a:lnTo>
                    <a:pt x="129098" y="227137"/>
                  </a:lnTo>
                  <a:lnTo>
                    <a:pt x="138788" y="219385"/>
                  </a:lnTo>
                  <a:lnTo>
                    <a:pt x="146540" y="216479"/>
                  </a:lnTo>
                  <a:lnTo>
                    <a:pt x="177546" y="188379"/>
                  </a:lnTo>
                  <a:lnTo>
                    <a:pt x="188205" y="161248"/>
                  </a:lnTo>
                  <a:cubicBezTo>
                    <a:pt x="187882" y="145744"/>
                    <a:pt x="187559" y="130241"/>
                    <a:pt x="187236" y="114738"/>
                  </a:cubicBezTo>
                  <a:cubicBezTo>
                    <a:pt x="189820" y="113769"/>
                    <a:pt x="192475" y="112973"/>
                    <a:pt x="194987" y="111831"/>
                  </a:cubicBezTo>
                  <a:cubicBezTo>
                    <a:pt x="200749" y="109212"/>
                    <a:pt x="195363" y="110897"/>
                    <a:pt x="199832" y="106986"/>
                  </a:cubicBezTo>
                  <a:cubicBezTo>
                    <a:pt x="201585" y="105452"/>
                    <a:pt x="203708" y="104402"/>
                    <a:pt x="205646" y="103110"/>
                  </a:cubicBezTo>
                  <a:lnTo>
                    <a:pt x="208553" y="101172"/>
                  </a:lnTo>
                  <a:cubicBezTo>
                    <a:pt x="209522" y="100527"/>
                    <a:pt x="210355" y="99603"/>
                    <a:pt x="211460" y="99234"/>
                  </a:cubicBezTo>
                  <a:lnTo>
                    <a:pt x="217274" y="97297"/>
                  </a:lnTo>
                  <a:lnTo>
                    <a:pt x="221149" y="91483"/>
                  </a:lnTo>
                  <a:cubicBezTo>
                    <a:pt x="221795" y="90514"/>
                    <a:pt x="222118" y="89222"/>
                    <a:pt x="223087" y="88576"/>
                  </a:cubicBezTo>
                  <a:lnTo>
                    <a:pt x="225994" y="86638"/>
                  </a:lnTo>
                  <a:cubicBezTo>
                    <a:pt x="226640" y="85669"/>
                    <a:pt x="227023" y="84458"/>
                    <a:pt x="227932" y="83731"/>
                  </a:cubicBezTo>
                  <a:cubicBezTo>
                    <a:pt x="228730" y="83093"/>
                    <a:pt x="229831" y="82930"/>
                    <a:pt x="230839" y="82762"/>
                  </a:cubicBezTo>
                  <a:cubicBezTo>
                    <a:pt x="233724" y="82281"/>
                    <a:pt x="236653" y="82116"/>
                    <a:pt x="239560" y="81793"/>
                  </a:cubicBezTo>
                  <a:cubicBezTo>
                    <a:pt x="240206" y="80824"/>
                    <a:pt x="240588" y="79614"/>
                    <a:pt x="241498" y="78886"/>
                  </a:cubicBezTo>
                  <a:cubicBezTo>
                    <a:pt x="246492" y="74891"/>
                    <a:pt x="243373" y="79712"/>
                    <a:pt x="244421" y="78620"/>
                  </a:cubicBezTo>
                  <a:lnTo>
                    <a:pt x="245540" y="77223"/>
                  </a:lnTo>
                  <a:lnTo>
                    <a:pt x="247311" y="80824"/>
                  </a:lnTo>
                  <a:lnTo>
                    <a:pt x="272504" y="71135"/>
                  </a:lnTo>
                  <a:lnTo>
                    <a:pt x="284132" y="82762"/>
                  </a:lnTo>
                  <a:lnTo>
                    <a:pt x="328704" y="80824"/>
                  </a:lnTo>
                  <a:lnTo>
                    <a:pt x="357773" y="59507"/>
                  </a:lnTo>
                  <a:lnTo>
                    <a:pt x="435290" y="84700"/>
                  </a:lnTo>
                  <a:lnTo>
                    <a:pt x="453230" y="86195"/>
                  </a:lnTo>
                  <a:lnTo>
                    <a:pt x="453700" y="87608"/>
                  </a:lnTo>
                  <a:cubicBezTo>
                    <a:pt x="454423" y="88330"/>
                    <a:pt x="455617" y="88329"/>
                    <a:pt x="456607" y="88577"/>
                  </a:cubicBezTo>
                  <a:lnTo>
                    <a:pt x="464359" y="90515"/>
                  </a:lnTo>
                  <a:cubicBezTo>
                    <a:pt x="466541" y="97061"/>
                    <a:pt x="463515" y="89965"/>
                    <a:pt x="468235" y="95359"/>
                  </a:cubicBezTo>
                  <a:cubicBezTo>
                    <a:pt x="469769" y="97112"/>
                    <a:pt x="472111" y="101173"/>
                    <a:pt x="472111" y="101173"/>
                  </a:cubicBezTo>
                  <a:cubicBezTo>
                    <a:pt x="474546" y="108480"/>
                    <a:pt x="470978" y="99757"/>
                    <a:pt x="475987" y="106018"/>
                  </a:cubicBezTo>
                  <a:cubicBezTo>
                    <a:pt x="479745" y="110716"/>
                    <a:pt x="473520" y="107780"/>
                    <a:pt x="479862" y="109894"/>
                  </a:cubicBezTo>
                  <a:cubicBezTo>
                    <a:pt x="480508" y="110863"/>
                    <a:pt x="480977" y="111977"/>
                    <a:pt x="481800" y="112801"/>
                  </a:cubicBezTo>
                  <a:cubicBezTo>
                    <a:pt x="482624" y="113624"/>
                    <a:pt x="483980" y="113829"/>
                    <a:pt x="484707" y="114739"/>
                  </a:cubicBezTo>
                  <a:cubicBezTo>
                    <a:pt x="485345" y="115536"/>
                    <a:pt x="485219" y="116732"/>
                    <a:pt x="485676" y="117646"/>
                  </a:cubicBezTo>
                  <a:cubicBezTo>
                    <a:pt x="486197" y="118687"/>
                    <a:pt x="486968" y="119584"/>
                    <a:pt x="487614" y="120553"/>
                  </a:cubicBezTo>
                  <a:cubicBezTo>
                    <a:pt x="490050" y="127860"/>
                    <a:pt x="486481" y="119136"/>
                    <a:pt x="491490" y="125397"/>
                  </a:cubicBezTo>
                  <a:cubicBezTo>
                    <a:pt x="492128" y="126195"/>
                    <a:pt x="491821" y="127507"/>
                    <a:pt x="492459" y="128304"/>
                  </a:cubicBezTo>
                  <a:cubicBezTo>
                    <a:pt x="493186" y="129214"/>
                    <a:pt x="494471" y="129497"/>
                    <a:pt x="495366" y="130242"/>
                  </a:cubicBezTo>
                  <a:cubicBezTo>
                    <a:pt x="498163" y="132572"/>
                    <a:pt x="498306" y="133199"/>
                    <a:pt x="500211" y="136056"/>
                  </a:cubicBezTo>
                  <a:cubicBezTo>
                    <a:pt x="502646" y="143363"/>
                    <a:pt x="499077" y="134640"/>
                    <a:pt x="504086" y="140901"/>
                  </a:cubicBezTo>
                  <a:cubicBezTo>
                    <a:pt x="504724" y="141698"/>
                    <a:pt x="504598" y="142894"/>
                    <a:pt x="505055" y="143808"/>
                  </a:cubicBezTo>
                  <a:cubicBezTo>
                    <a:pt x="506670" y="147037"/>
                    <a:pt x="506993" y="146715"/>
                    <a:pt x="509900" y="148652"/>
                  </a:cubicBezTo>
                  <a:cubicBezTo>
                    <a:pt x="510223" y="149621"/>
                    <a:pt x="510373" y="150667"/>
                    <a:pt x="510869" y="151559"/>
                  </a:cubicBezTo>
                  <a:cubicBezTo>
                    <a:pt x="512000" y="153595"/>
                    <a:pt x="514745" y="157373"/>
                    <a:pt x="514745" y="157373"/>
                  </a:cubicBezTo>
                  <a:cubicBezTo>
                    <a:pt x="516448" y="162482"/>
                    <a:pt x="514588" y="158347"/>
                    <a:pt x="518621" y="163187"/>
                  </a:cubicBezTo>
                  <a:cubicBezTo>
                    <a:pt x="522658" y="168032"/>
                    <a:pt x="518136" y="164479"/>
                    <a:pt x="523466" y="168032"/>
                  </a:cubicBezTo>
                  <a:cubicBezTo>
                    <a:pt x="527799" y="174533"/>
                    <a:pt x="522694" y="168163"/>
                    <a:pt x="528310" y="171907"/>
                  </a:cubicBezTo>
                  <a:lnTo>
                    <a:pt x="530171" y="173548"/>
                  </a:lnTo>
                  <a:lnTo>
                    <a:pt x="532186" y="172876"/>
                  </a:lnTo>
                  <a:cubicBezTo>
                    <a:pt x="540320" y="170552"/>
                    <a:pt x="544604" y="170949"/>
                    <a:pt x="553056" y="171049"/>
                  </a:cubicBezTo>
                  <a:lnTo>
                    <a:pt x="562028" y="170951"/>
                  </a:lnTo>
                  <a:lnTo>
                    <a:pt x="562224" y="169000"/>
                  </a:lnTo>
                  <a:cubicBezTo>
                    <a:pt x="562452" y="167859"/>
                    <a:pt x="563252" y="166821"/>
                    <a:pt x="564162" y="166094"/>
                  </a:cubicBezTo>
                  <a:cubicBezTo>
                    <a:pt x="564769" y="165608"/>
                    <a:pt x="570724" y="164193"/>
                    <a:pt x="570945" y="164156"/>
                  </a:cubicBezTo>
                  <a:cubicBezTo>
                    <a:pt x="575450" y="163405"/>
                    <a:pt x="584510" y="162218"/>
                    <a:pt x="584510" y="162218"/>
                  </a:cubicBezTo>
                  <a:cubicBezTo>
                    <a:pt x="586874" y="161430"/>
                    <a:pt x="588446" y="161189"/>
                    <a:pt x="590324" y="159311"/>
                  </a:cubicBezTo>
                  <a:cubicBezTo>
                    <a:pt x="594707" y="154928"/>
                    <a:pt x="589510" y="157322"/>
                    <a:pt x="595169" y="155435"/>
                  </a:cubicBezTo>
                  <a:cubicBezTo>
                    <a:pt x="597792" y="153686"/>
                    <a:pt x="598877" y="152789"/>
                    <a:pt x="601951" y="151559"/>
                  </a:cubicBezTo>
                  <a:cubicBezTo>
                    <a:pt x="603848" y="150801"/>
                    <a:pt x="605938" y="150535"/>
                    <a:pt x="607765" y="149621"/>
                  </a:cubicBezTo>
                  <a:cubicBezTo>
                    <a:pt x="612555" y="147227"/>
                    <a:pt x="610271" y="148140"/>
                    <a:pt x="614548" y="146715"/>
                  </a:cubicBezTo>
                  <a:cubicBezTo>
                    <a:pt x="615517" y="146068"/>
                    <a:pt x="616360" y="145174"/>
                    <a:pt x="617455" y="144777"/>
                  </a:cubicBezTo>
                  <a:cubicBezTo>
                    <a:pt x="619958" y="143866"/>
                    <a:pt x="625207" y="142839"/>
                    <a:pt x="625207" y="142839"/>
                  </a:cubicBezTo>
                  <a:cubicBezTo>
                    <a:pt x="626175" y="142193"/>
                    <a:pt x="627043" y="141359"/>
                    <a:pt x="628114" y="140901"/>
                  </a:cubicBezTo>
                  <a:cubicBezTo>
                    <a:pt x="631805" y="139318"/>
                    <a:pt x="642219" y="139079"/>
                    <a:pt x="643617" y="138963"/>
                  </a:cubicBezTo>
                  <a:cubicBezTo>
                    <a:pt x="644586" y="138640"/>
                    <a:pt x="645610" y="138451"/>
                    <a:pt x="646524" y="137994"/>
                  </a:cubicBezTo>
                  <a:cubicBezTo>
                    <a:pt x="647565" y="137473"/>
                    <a:pt x="648267" y="136104"/>
                    <a:pt x="649430" y="136056"/>
                  </a:cubicBezTo>
                  <a:lnTo>
                    <a:pt x="669779" y="137025"/>
                  </a:lnTo>
                  <a:cubicBezTo>
                    <a:pt x="681896" y="140054"/>
                    <a:pt x="666831" y="136183"/>
                    <a:pt x="676561" y="138963"/>
                  </a:cubicBezTo>
                  <a:cubicBezTo>
                    <a:pt x="680693" y="140143"/>
                    <a:pt x="680792" y="139903"/>
                    <a:pt x="685282" y="140901"/>
                  </a:cubicBezTo>
                  <a:cubicBezTo>
                    <a:pt x="686582" y="141190"/>
                    <a:pt x="687845" y="141651"/>
                    <a:pt x="689158" y="141870"/>
                  </a:cubicBezTo>
                  <a:cubicBezTo>
                    <a:pt x="691727" y="142298"/>
                    <a:pt x="694341" y="142411"/>
                    <a:pt x="696910" y="142839"/>
                  </a:cubicBezTo>
                  <a:lnTo>
                    <a:pt x="701230" y="155473"/>
                  </a:lnTo>
                  <a:cubicBezTo>
                    <a:pt x="703523" y="160580"/>
                    <a:pt x="706314" y="165352"/>
                    <a:pt x="708538" y="166094"/>
                  </a:cubicBezTo>
                  <a:cubicBezTo>
                    <a:pt x="718079" y="169274"/>
                    <a:pt x="712336" y="167696"/>
                    <a:pt x="725979" y="169969"/>
                  </a:cubicBezTo>
                  <a:cubicBezTo>
                    <a:pt x="728563" y="173845"/>
                    <a:pt x="729855" y="179013"/>
                    <a:pt x="733731" y="181597"/>
                  </a:cubicBezTo>
                  <a:cubicBezTo>
                    <a:pt x="735669" y="182889"/>
                    <a:pt x="737461" y="184431"/>
                    <a:pt x="739545" y="185473"/>
                  </a:cubicBezTo>
                  <a:cubicBezTo>
                    <a:pt x="745229" y="188315"/>
                    <a:pt x="753314" y="188329"/>
                    <a:pt x="758924" y="189349"/>
                  </a:cubicBezTo>
                  <a:cubicBezTo>
                    <a:pt x="761544" y="189825"/>
                    <a:pt x="764124" y="190521"/>
                    <a:pt x="766675" y="191286"/>
                  </a:cubicBezTo>
                  <a:cubicBezTo>
                    <a:pt x="770589" y="192460"/>
                    <a:pt x="774273" y="194490"/>
                    <a:pt x="778303" y="195162"/>
                  </a:cubicBezTo>
                  <a:cubicBezTo>
                    <a:pt x="782179" y="195808"/>
                    <a:pt x="786077" y="196330"/>
                    <a:pt x="789930" y="197100"/>
                  </a:cubicBezTo>
                  <a:cubicBezTo>
                    <a:pt x="796017" y="198318"/>
                    <a:pt x="797952" y="199128"/>
                    <a:pt x="803496" y="200976"/>
                  </a:cubicBezTo>
                  <a:lnTo>
                    <a:pt x="840316" y="199038"/>
                  </a:lnTo>
                  <a:cubicBezTo>
                    <a:pt x="846151" y="198621"/>
                    <a:pt x="852260" y="199099"/>
                    <a:pt x="857757" y="197100"/>
                  </a:cubicBezTo>
                  <a:cubicBezTo>
                    <a:pt x="859946" y="196304"/>
                    <a:pt x="859987" y="192933"/>
                    <a:pt x="861633" y="191286"/>
                  </a:cubicBezTo>
                  <a:cubicBezTo>
                    <a:pt x="863280" y="189640"/>
                    <a:pt x="865509" y="188702"/>
                    <a:pt x="867447" y="187411"/>
                  </a:cubicBezTo>
                  <a:cubicBezTo>
                    <a:pt x="871220" y="176093"/>
                    <a:pt x="866433" y="186487"/>
                    <a:pt x="875199" y="177721"/>
                  </a:cubicBezTo>
                  <a:cubicBezTo>
                    <a:pt x="876846" y="176074"/>
                    <a:pt x="877100" y="173142"/>
                    <a:pt x="879075" y="171907"/>
                  </a:cubicBezTo>
                  <a:cubicBezTo>
                    <a:pt x="882539" y="169742"/>
                    <a:pt x="887303" y="170297"/>
                    <a:pt x="890702" y="168031"/>
                  </a:cubicBezTo>
                  <a:cubicBezTo>
                    <a:pt x="898216" y="163022"/>
                    <a:pt x="894306" y="164892"/>
                    <a:pt x="902330" y="162218"/>
                  </a:cubicBezTo>
                  <a:cubicBezTo>
                    <a:pt x="917834" y="151881"/>
                    <a:pt x="899099" y="165449"/>
                    <a:pt x="912019" y="152528"/>
                  </a:cubicBezTo>
                  <a:cubicBezTo>
                    <a:pt x="913666" y="150881"/>
                    <a:pt x="916044" y="150143"/>
                    <a:pt x="917833" y="148652"/>
                  </a:cubicBezTo>
                  <a:cubicBezTo>
                    <a:pt x="923149" y="144222"/>
                    <a:pt x="922494" y="141597"/>
                    <a:pt x="929461" y="140900"/>
                  </a:cubicBezTo>
                  <a:cubicBezTo>
                    <a:pt x="940407" y="139806"/>
                    <a:pt x="951424" y="139608"/>
                    <a:pt x="962405" y="138963"/>
                  </a:cubicBezTo>
                  <a:lnTo>
                    <a:pt x="974033" y="135087"/>
                  </a:lnTo>
                  <a:lnTo>
                    <a:pt x="979847" y="133149"/>
                  </a:lnTo>
                  <a:cubicBezTo>
                    <a:pt x="980170" y="129919"/>
                    <a:pt x="979995" y="126557"/>
                    <a:pt x="980069" y="123262"/>
                  </a:cubicBezTo>
                  <a:lnTo>
                    <a:pt x="980958" y="118344"/>
                  </a:lnTo>
                  <a:lnTo>
                    <a:pt x="974033" y="107956"/>
                  </a:lnTo>
                  <a:lnTo>
                    <a:pt x="985661" y="125397"/>
                  </a:lnTo>
                  <a:lnTo>
                    <a:pt x="1082557" y="125397"/>
                  </a:lnTo>
                  <a:lnTo>
                    <a:pt x="1162012" y="160279"/>
                  </a:lnTo>
                  <a:lnTo>
                    <a:pt x="1169764" y="154466"/>
                  </a:lnTo>
                  <a:lnTo>
                    <a:pt x="1189143" y="166093"/>
                  </a:lnTo>
                  <a:lnTo>
                    <a:pt x="1222087" y="148652"/>
                  </a:lnTo>
                  <a:lnTo>
                    <a:pt x="1214336" y="140900"/>
                  </a:lnTo>
                  <a:lnTo>
                    <a:pt x="1224025" y="129272"/>
                  </a:lnTo>
                  <a:lnTo>
                    <a:pt x="1231777" y="137024"/>
                  </a:lnTo>
                  <a:lnTo>
                    <a:pt x="1253094" y="113769"/>
                  </a:lnTo>
                  <a:lnTo>
                    <a:pt x="1264722" y="104080"/>
                  </a:lnTo>
                  <a:lnTo>
                    <a:pt x="1287977" y="104080"/>
                  </a:lnTo>
                  <a:lnTo>
                    <a:pt x="1299604" y="96328"/>
                  </a:lnTo>
                  <a:lnTo>
                    <a:pt x="1299604" y="92452"/>
                  </a:lnTo>
                  <a:lnTo>
                    <a:pt x="1305418" y="82762"/>
                  </a:lnTo>
                  <a:lnTo>
                    <a:pt x="1346114" y="80825"/>
                  </a:lnTo>
                  <a:close/>
                  <a:moveTo>
                    <a:pt x="1335817" y="36873"/>
                  </a:moveTo>
                  <a:lnTo>
                    <a:pt x="1335830" y="37817"/>
                  </a:lnTo>
                  <a:lnTo>
                    <a:pt x="1335612" y="36905"/>
                  </a:lnTo>
                  <a:close/>
                  <a:moveTo>
                    <a:pt x="477278" y="20166"/>
                  </a:moveTo>
                  <a:lnTo>
                    <a:pt x="478104" y="26103"/>
                  </a:lnTo>
                  <a:cubicBezTo>
                    <a:pt x="478103" y="28174"/>
                    <a:pt x="477720" y="30721"/>
                    <a:pt x="476955" y="37222"/>
                  </a:cubicBezTo>
                  <a:cubicBezTo>
                    <a:pt x="476745" y="39008"/>
                    <a:pt x="475268" y="41816"/>
                    <a:pt x="474048" y="43036"/>
                  </a:cubicBezTo>
                  <a:cubicBezTo>
                    <a:pt x="473225" y="43859"/>
                    <a:pt x="472110" y="44328"/>
                    <a:pt x="471141" y="44973"/>
                  </a:cubicBezTo>
                  <a:cubicBezTo>
                    <a:pt x="470496" y="45942"/>
                    <a:pt x="470027" y="47057"/>
                    <a:pt x="469204" y="47880"/>
                  </a:cubicBezTo>
                  <a:cubicBezTo>
                    <a:pt x="468380" y="48704"/>
                    <a:pt x="467064" y="48942"/>
                    <a:pt x="466297" y="49818"/>
                  </a:cubicBezTo>
                  <a:cubicBezTo>
                    <a:pt x="459895" y="57135"/>
                    <a:pt x="465490" y="54609"/>
                    <a:pt x="459514" y="56601"/>
                  </a:cubicBezTo>
                  <a:cubicBezTo>
                    <a:pt x="458631" y="59250"/>
                    <a:pt x="458321" y="60234"/>
                    <a:pt x="458274" y="60396"/>
                  </a:cubicBezTo>
                  <a:lnTo>
                    <a:pt x="458277" y="60385"/>
                  </a:lnTo>
                  <a:lnTo>
                    <a:pt x="459514" y="56600"/>
                  </a:lnTo>
                  <a:cubicBezTo>
                    <a:pt x="465489" y="54608"/>
                    <a:pt x="459894" y="57134"/>
                    <a:pt x="466296" y="49818"/>
                  </a:cubicBezTo>
                  <a:cubicBezTo>
                    <a:pt x="467063" y="48941"/>
                    <a:pt x="468380" y="48703"/>
                    <a:pt x="469203" y="47879"/>
                  </a:cubicBezTo>
                  <a:cubicBezTo>
                    <a:pt x="470027" y="47056"/>
                    <a:pt x="470495" y="45941"/>
                    <a:pt x="471141" y="44972"/>
                  </a:cubicBezTo>
                  <a:cubicBezTo>
                    <a:pt x="472110" y="44327"/>
                    <a:pt x="473224" y="43858"/>
                    <a:pt x="474048" y="43035"/>
                  </a:cubicBezTo>
                  <a:cubicBezTo>
                    <a:pt x="475268" y="41815"/>
                    <a:pt x="476745" y="39008"/>
                    <a:pt x="476955" y="37221"/>
                  </a:cubicBezTo>
                  <a:cubicBezTo>
                    <a:pt x="477720" y="30720"/>
                    <a:pt x="478103" y="28173"/>
                    <a:pt x="478103" y="26103"/>
                  </a:cubicBezTo>
                  <a:close/>
                  <a:moveTo>
                    <a:pt x="474837" y="0"/>
                  </a:moveTo>
                  <a:lnTo>
                    <a:pt x="474838" y="0"/>
                  </a:lnTo>
                  <a:lnTo>
                    <a:pt x="475987" y="14936"/>
                  </a:lnTo>
                  <a:lnTo>
                    <a:pt x="476480" y="16416"/>
                  </a:lnTo>
                  <a:lnTo>
                    <a:pt x="475986" y="14935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="" xmlns:a16="http://schemas.microsoft.com/office/drawing/2014/main" id="{0A84ECA7-831E-45E9-9AA8-3FE2DA3D3D9E}"/>
                </a:ext>
              </a:extLst>
            </p:cNvPr>
            <p:cNvSpPr/>
            <p:nvPr/>
          </p:nvSpPr>
          <p:spPr bwMode="auto">
            <a:xfrm>
              <a:off x="5944597" y="2666115"/>
              <a:ext cx="194790" cy="310339"/>
            </a:xfrm>
            <a:custGeom>
              <a:avLst/>
              <a:gdLst>
                <a:gd name="connsiteX0" fmla="*/ 0 w 194790"/>
                <a:gd name="connsiteY0" fmla="*/ 0 h 310339"/>
                <a:gd name="connsiteX1" fmla="*/ 13292 w 194790"/>
                <a:gd name="connsiteY1" fmla="*/ 886 h 310339"/>
                <a:gd name="connsiteX2" fmla="*/ 22817 w 194790"/>
                <a:gd name="connsiteY2" fmla="*/ 3267 h 310339"/>
                <a:gd name="connsiteX3" fmla="*/ 37104 w 194790"/>
                <a:gd name="connsiteY3" fmla="*/ 8030 h 310339"/>
                <a:gd name="connsiteX4" fmla="*/ 51392 w 194790"/>
                <a:gd name="connsiteY4" fmla="*/ 12792 h 310339"/>
                <a:gd name="connsiteX5" fmla="*/ 58535 w 194790"/>
                <a:gd name="connsiteY5" fmla="*/ 15174 h 310339"/>
                <a:gd name="connsiteX6" fmla="*/ 65679 w 194790"/>
                <a:gd name="connsiteY6" fmla="*/ 17555 h 310339"/>
                <a:gd name="connsiteX7" fmla="*/ 77585 w 194790"/>
                <a:gd name="connsiteY7" fmla="*/ 27080 h 310339"/>
                <a:gd name="connsiteX8" fmla="*/ 84729 w 194790"/>
                <a:gd name="connsiteY8" fmla="*/ 22317 h 310339"/>
                <a:gd name="connsiteX9" fmla="*/ 99017 w 194790"/>
                <a:gd name="connsiteY9" fmla="*/ 17555 h 310339"/>
                <a:gd name="connsiteX10" fmla="*/ 106160 w 194790"/>
                <a:gd name="connsiteY10" fmla="*/ 15174 h 310339"/>
                <a:gd name="connsiteX11" fmla="*/ 117196 w 194790"/>
                <a:gd name="connsiteY11" fmla="*/ 16966 h 310339"/>
                <a:gd name="connsiteX12" fmla="*/ 120397 w 194790"/>
                <a:gd name="connsiteY12" fmla="*/ 17710 h 310339"/>
                <a:gd name="connsiteX13" fmla="*/ 115685 w 194790"/>
                <a:gd name="connsiteY13" fmla="*/ 31843 h 310339"/>
                <a:gd name="connsiteX14" fmla="*/ 113304 w 194790"/>
                <a:gd name="connsiteY14" fmla="*/ 38987 h 310339"/>
                <a:gd name="connsiteX15" fmla="*/ 101398 w 194790"/>
                <a:gd name="connsiteY15" fmla="*/ 55656 h 310339"/>
                <a:gd name="connsiteX16" fmla="*/ 96635 w 194790"/>
                <a:gd name="connsiteY16" fmla="*/ 69943 h 310339"/>
                <a:gd name="connsiteX17" fmla="*/ 94254 w 194790"/>
                <a:gd name="connsiteY17" fmla="*/ 77087 h 310339"/>
                <a:gd name="connsiteX18" fmla="*/ 96635 w 194790"/>
                <a:gd name="connsiteY18" fmla="*/ 88993 h 310339"/>
                <a:gd name="connsiteX19" fmla="*/ 99017 w 194790"/>
                <a:gd name="connsiteY19" fmla="*/ 96137 h 310339"/>
                <a:gd name="connsiteX20" fmla="*/ 106160 w 194790"/>
                <a:gd name="connsiteY20" fmla="*/ 98518 h 310339"/>
                <a:gd name="connsiteX21" fmla="*/ 115685 w 194790"/>
                <a:gd name="connsiteY21" fmla="*/ 103281 h 310339"/>
                <a:gd name="connsiteX22" fmla="*/ 120448 w 194790"/>
                <a:gd name="connsiteY22" fmla="*/ 110425 h 310339"/>
                <a:gd name="connsiteX23" fmla="*/ 134735 w 194790"/>
                <a:gd name="connsiteY23" fmla="*/ 115187 h 310339"/>
                <a:gd name="connsiteX24" fmla="*/ 153785 w 194790"/>
                <a:gd name="connsiteY24" fmla="*/ 131856 h 310339"/>
                <a:gd name="connsiteX25" fmla="*/ 168073 w 194790"/>
                <a:gd name="connsiteY25" fmla="*/ 143762 h 310339"/>
                <a:gd name="connsiteX26" fmla="*/ 170454 w 194790"/>
                <a:gd name="connsiteY26" fmla="*/ 150906 h 310339"/>
                <a:gd name="connsiteX27" fmla="*/ 168073 w 194790"/>
                <a:gd name="connsiteY27" fmla="*/ 158050 h 310339"/>
                <a:gd name="connsiteX28" fmla="*/ 165692 w 194790"/>
                <a:gd name="connsiteY28" fmla="*/ 174718 h 310339"/>
                <a:gd name="connsiteX29" fmla="*/ 168073 w 194790"/>
                <a:gd name="connsiteY29" fmla="*/ 208056 h 310339"/>
                <a:gd name="connsiteX30" fmla="*/ 172835 w 194790"/>
                <a:gd name="connsiteY30" fmla="*/ 215200 h 310339"/>
                <a:gd name="connsiteX31" fmla="*/ 177598 w 194790"/>
                <a:gd name="connsiteY31" fmla="*/ 229487 h 310339"/>
                <a:gd name="connsiteX32" fmla="*/ 184742 w 194790"/>
                <a:gd name="connsiteY32" fmla="*/ 253300 h 310339"/>
                <a:gd name="connsiteX33" fmla="*/ 187123 w 194790"/>
                <a:gd name="connsiteY33" fmla="*/ 260443 h 310339"/>
                <a:gd name="connsiteX34" fmla="*/ 191885 w 194790"/>
                <a:gd name="connsiteY34" fmla="*/ 267587 h 310339"/>
                <a:gd name="connsiteX35" fmla="*/ 194267 w 194790"/>
                <a:gd name="connsiteY35" fmla="*/ 300925 h 310339"/>
                <a:gd name="connsiteX36" fmla="*/ 194790 w 194790"/>
                <a:gd name="connsiteY36" fmla="*/ 310339 h 310339"/>
                <a:gd name="connsiteX37" fmla="*/ 28581 w 194790"/>
                <a:gd name="connsiteY37" fmla="*/ 310339 h 310339"/>
                <a:gd name="connsiteX38" fmla="*/ 29960 w 194790"/>
                <a:gd name="connsiteY38" fmla="*/ 293780 h 310339"/>
                <a:gd name="connsiteX39" fmla="*/ 37104 w 194790"/>
                <a:gd name="connsiteY39" fmla="*/ 289017 h 310339"/>
                <a:gd name="connsiteX40" fmla="*/ 41867 w 194790"/>
                <a:gd name="connsiteY40" fmla="*/ 281874 h 310339"/>
                <a:gd name="connsiteX41" fmla="*/ 44248 w 194790"/>
                <a:gd name="connsiteY41" fmla="*/ 274730 h 310339"/>
                <a:gd name="connsiteX42" fmla="*/ 46629 w 194790"/>
                <a:gd name="connsiteY42" fmla="*/ 253299 h 310339"/>
                <a:gd name="connsiteX43" fmla="*/ 58535 w 194790"/>
                <a:gd name="connsiteY43" fmla="*/ 239011 h 310339"/>
                <a:gd name="connsiteX44" fmla="*/ 60917 w 194790"/>
                <a:gd name="connsiteY44" fmla="*/ 203292 h 310339"/>
                <a:gd name="connsiteX45" fmla="*/ 56154 w 194790"/>
                <a:gd name="connsiteY45" fmla="*/ 196149 h 310339"/>
                <a:gd name="connsiteX46" fmla="*/ 49010 w 194790"/>
                <a:gd name="connsiteY46" fmla="*/ 193767 h 310339"/>
                <a:gd name="connsiteX47" fmla="*/ 44248 w 194790"/>
                <a:gd name="connsiteY47" fmla="*/ 186624 h 310339"/>
                <a:gd name="connsiteX48" fmla="*/ 37104 w 194790"/>
                <a:gd name="connsiteY48" fmla="*/ 184242 h 310339"/>
                <a:gd name="connsiteX49" fmla="*/ 29960 w 194790"/>
                <a:gd name="connsiteY49" fmla="*/ 179480 h 310339"/>
                <a:gd name="connsiteX50" fmla="*/ 37104 w 194790"/>
                <a:gd name="connsiteY50" fmla="*/ 150905 h 310339"/>
                <a:gd name="connsiteX51" fmla="*/ 51392 w 194790"/>
                <a:gd name="connsiteY51" fmla="*/ 141380 h 310339"/>
                <a:gd name="connsiteX52" fmla="*/ 53773 w 194790"/>
                <a:gd name="connsiteY52" fmla="*/ 105661 h 310339"/>
                <a:gd name="connsiteX53" fmla="*/ 37104 w 194790"/>
                <a:gd name="connsiteY53" fmla="*/ 84230 h 310339"/>
                <a:gd name="connsiteX54" fmla="*/ 20435 w 194790"/>
                <a:gd name="connsiteY54" fmla="*/ 67561 h 310339"/>
                <a:gd name="connsiteX55" fmla="*/ 15673 w 194790"/>
                <a:gd name="connsiteY55" fmla="*/ 60417 h 310339"/>
                <a:gd name="connsiteX56" fmla="*/ 6148 w 194790"/>
                <a:gd name="connsiteY56" fmla="*/ 58036 h 310339"/>
                <a:gd name="connsiteX57" fmla="*/ 0 w 194790"/>
                <a:gd name="connsiteY57" fmla="*/ 55577 h 310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94790" h="310339">
                  <a:moveTo>
                    <a:pt x="0" y="0"/>
                  </a:moveTo>
                  <a:lnTo>
                    <a:pt x="13292" y="886"/>
                  </a:lnTo>
                  <a:cubicBezTo>
                    <a:pt x="16467" y="1680"/>
                    <a:pt x="19682" y="2327"/>
                    <a:pt x="22817" y="3267"/>
                  </a:cubicBezTo>
                  <a:cubicBezTo>
                    <a:pt x="27625" y="4710"/>
                    <a:pt x="32342" y="6442"/>
                    <a:pt x="37104" y="8030"/>
                  </a:cubicBezTo>
                  <a:lnTo>
                    <a:pt x="51392" y="12792"/>
                  </a:lnTo>
                  <a:lnTo>
                    <a:pt x="58535" y="15174"/>
                  </a:lnTo>
                  <a:lnTo>
                    <a:pt x="65679" y="17555"/>
                  </a:lnTo>
                  <a:cubicBezTo>
                    <a:pt x="68461" y="21728"/>
                    <a:pt x="70685" y="28230"/>
                    <a:pt x="77585" y="27080"/>
                  </a:cubicBezTo>
                  <a:cubicBezTo>
                    <a:pt x="80408" y="26609"/>
                    <a:pt x="82114" y="23479"/>
                    <a:pt x="84729" y="22317"/>
                  </a:cubicBezTo>
                  <a:cubicBezTo>
                    <a:pt x="89317" y="20278"/>
                    <a:pt x="94254" y="19142"/>
                    <a:pt x="99017" y="17555"/>
                  </a:cubicBezTo>
                  <a:lnTo>
                    <a:pt x="106160" y="15174"/>
                  </a:lnTo>
                  <a:cubicBezTo>
                    <a:pt x="106183" y="15178"/>
                    <a:pt x="111545" y="15974"/>
                    <a:pt x="117196" y="16966"/>
                  </a:cubicBezTo>
                  <a:lnTo>
                    <a:pt x="120397" y="17710"/>
                  </a:lnTo>
                  <a:lnTo>
                    <a:pt x="115685" y="31843"/>
                  </a:lnTo>
                  <a:cubicBezTo>
                    <a:pt x="114891" y="34224"/>
                    <a:pt x="114810" y="36979"/>
                    <a:pt x="113304" y="38987"/>
                  </a:cubicBezTo>
                  <a:cubicBezTo>
                    <a:pt x="112341" y="40271"/>
                    <a:pt x="102666" y="52803"/>
                    <a:pt x="101398" y="55656"/>
                  </a:cubicBezTo>
                  <a:cubicBezTo>
                    <a:pt x="99359" y="60243"/>
                    <a:pt x="98223" y="65181"/>
                    <a:pt x="96635" y="69943"/>
                  </a:cubicBezTo>
                  <a:lnTo>
                    <a:pt x="94254" y="77087"/>
                  </a:lnTo>
                  <a:cubicBezTo>
                    <a:pt x="95048" y="81056"/>
                    <a:pt x="95653" y="85067"/>
                    <a:pt x="96635" y="88993"/>
                  </a:cubicBezTo>
                  <a:cubicBezTo>
                    <a:pt x="97244" y="91428"/>
                    <a:pt x="97242" y="94362"/>
                    <a:pt x="99017" y="96137"/>
                  </a:cubicBezTo>
                  <a:cubicBezTo>
                    <a:pt x="100792" y="97912"/>
                    <a:pt x="103853" y="97529"/>
                    <a:pt x="106160" y="98518"/>
                  </a:cubicBezTo>
                  <a:cubicBezTo>
                    <a:pt x="109423" y="99916"/>
                    <a:pt x="112510" y="101693"/>
                    <a:pt x="115685" y="103281"/>
                  </a:cubicBezTo>
                  <a:cubicBezTo>
                    <a:pt x="117273" y="105662"/>
                    <a:pt x="118021" y="108908"/>
                    <a:pt x="120448" y="110425"/>
                  </a:cubicBezTo>
                  <a:cubicBezTo>
                    <a:pt x="124705" y="113086"/>
                    <a:pt x="134735" y="115187"/>
                    <a:pt x="134735" y="115187"/>
                  </a:cubicBezTo>
                  <a:cubicBezTo>
                    <a:pt x="148230" y="135429"/>
                    <a:pt x="126003" y="104074"/>
                    <a:pt x="153785" y="131856"/>
                  </a:cubicBezTo>
                  <a:cubicBezTo>
                    <a:pt x="162953" y="141024"/>
                    <a:pt x="158127" y="137132"/>
                    <a:pt x="168073" y="143762"/>
                  </a:cubicBezTo>
                  <a:cubicBezTo>
                    <a:pt x="168867" y="146143"/>
                    <a:pt x="170454" y="148396"/>
                    <a:pt x="170454" y="150906"/>
                  </a:cubicBezTo>
                  <a:cubicBezTo>
                    <a:pt x="170454" y="153416"/>
                    <a:pt x="168565" y="155589"/>
                    <a:pt x="168073" y="158050"/>
                  </a:cubicBezTo>
                  <a:cubicBezTo>
                    <a:pt x="166972" y="163553"/>
                    <a:pt x="166486" y="169162"/>
                    <a:pt x="165692" y="174718"/>
                  </a:cubicBezTo>
                  <a:cubicBezTo>
                    <a:pt x="166486" y="185831"/>
                    <a:pt x="166137" y="197085"/>
                    <a:pt x="168073" y="208056"/>
                  </a:cubicBezTo>
                  <a:cubicBezTo>
                    <a:pt x="168570" y="210874"/>
                    <a:pt x="171673" y="212585"/>
                    <a:pt x="172835" y="215200"/>
                  </a:cubicBezTo>
                  <a:cubicBezTo>
                    <a:pt x="174874" y="219787"/>
                    <a:pt x="176381" y="224617"/>
                    <a:pt x="177598" y="229487"/>
                  </a:cubicBezTo>
                  <a:cubicBezTo>
                    <a:pt x="181197" y="243884"/>
                    <a:pt x="178944" y="235906"/>
                    <a:pt x="184742" y="253300"/>
                  </a:cubicBezTo>
                  <a:cubicBezTo>
                    <a:pt x="185536" y="255681"/>
                    <a:pt x="185731" y="258355"/>
                    <a:pt x="187123" y="260443"/>
                  </a:cubicBezTo>
                  <a:lnTo>
                    <a:pt x="191885" y="267587"/>
                  </a:lnTo>
                  <a:cubicBezTo>
                    <a:pt x="192679" y="278700"/>
                    <a:pt x="193572" y="289806"/>
                    <a:pt x="194267" y="300925"/>
                  </a:cubicBezTo>
                  <a:lnTo>
                    <a:pt x="194790" y="310339"/>
                  </a:lnTo>
                  <a:lnTo>
                    <a:pt x="28581" y="310339"/>
                  </a:lnTo>
                  <a:lnTo>
                    <a:pt x="29960" y="293780"/>
                  </a:lnTo>
                  <a:cubicBezTo>
                    <a:pt x="30746" y="291028"/>
                    <a:pt x="35080" y="291041"/>
                    <a:pt x="37104" y="289017"/>
                  </a:cubicBezTo>
                  <a:cubicBezTo>
                    <a:pt x="39128" y="286993"/>
                    <a:pt x="40279" y="284255"/>
                    <a:pt x="41867" y="281874"/>
                  </a:cubicBezTo>
                  <a:cubicBezTo>
                    <a:pt x="42661" y="279493"/>
                    <a:pt x="43835" y="277206"/>
                    <a:pt x="44248" y="274730"/>
                  </a:cubicBezTo>
                  <a:cubicBezTo>
                    <a:pt x="45430" y="267640"/>
                    <a:pt x="44886" y="260272"/>
                    <a:pt x="46629" y="253299"/>
                  </a:cubicBezTo>
                  <a:cubicBezTo>
                    <a:pt x="47734" y="248880"/>
                    <a:pt x="55871" y="241676"/>
                    <a:pt x="58535" y="239011"/>
                  </a:cubicBezTo>
                  <a:cubicBezTo>
                    <a:pt x="64107" y="222299"/>
                    <a:pt x="65950" y="223422"/>
                    <a:pt x="60917" y="203292"/>
                  </a:cubicBezTo>
                  <a:cubicBezTo>
                    <a:pt x="60223" y="200516"/>
                    <a:pt x="58389" y="197937"/>
                    <a:pt x="56154" y="196149"/>
                  </a:cubicBezTo>
                  <a:cubicBezTo>
                    <a:pt x="54194" y="194581"/>
                    <a:pt x="51391" y="194561"/>
                    <a:pt x="49010" y="193767"/>
                  </a:cubicBezTo>
                  <a:cubicBezTo>
                    <a:pt x="47423" y="191386"/>
                    <a:pt x="46483" y="188412"/>
                    <a:pt x="44248" y="186624"/>
                  </a:cubicBezTo>
                  <a:cubicBezTo>
                    <a:pt x="42288" y="185056"/>
                    <a:pt x="39349" y="185365"/>
                    <a:pt x="37104" y="184242"/>
                  </a:cubicBezTo>
                  <a:cubicBezTo>
                    <a:pt x="34544" y="182962"/>
                    <a:pt x="32341" y="181067"/>
                    <a:pt x="29960" y="179480"/>
                  </a:cubicBezTo>
                  <a:cubicBezTo>
                    <a:pt x="30967" y="170422"/>
                    <a:pt x="29029" y="157971"/>
                    <a:pt x="37104" y="150905"/>
                  </a:cubicBezTo>
                  <a:cubicBezTo>
                    <a:pt x="41412" y="147136"/>
                    <a:pt x="51392" y="141380"/>
                    <a:pt x="51392" y="141380"/>
                  </a:cubicBezTo>
                  <a:cubicBezTo>
                    <a:pt x="56376" y="126425"/>
                    <a:pt x="59644" y="123274"/>
                    <a:pt x="53773" y="105661"/>
                  </a:cubicBezTo>
                  <a:cubicBezTo>
                    <a:pt x="49179" y="91879"/>
                    <a:pt x="44295" y="93475"/>
                    <a:pt x="37104" y="84230"/>
                  </a:cubicBezTo>
                  <a:cubicBezTo>
                    <a:pt x="23730" y="67035"/>
                    <a:pt x="34087" y="72111"/>
                    <a:pt x="20435" y="67561"/>
                  </a:cubicBezTo>
                  <a:cubicBezTo>
                    <a:pt x="18848" y="65180"/>
                    <a:pt x="18054" y="62005"/>
                    <a:pt x="15673" y="60417"/>
                  </a:cubicBezTo>
                  <a:cubicBezTo>
                    <a:pt x="12950" y="58602"/>
                    <a:pt x="9253" y="59071"/>
                    <a:pt x="6148" y="58036"/>
                  </a:cubicBezTo>
                  <a:lnTo>
                    <a:pt x="0" y="55577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="" xmlns:a16="http://schemas.microsoft.com/office/drawing/2014/main" id="{FEA40D96-1BF7-4F0C-845A-3B1F07C95C73}"/>
                </a:ext>
              </a:extLst>
            </p:cNvPr>
            <p:cNvSpPr/>
            <p:nvPr/>
          </p:nvSpPr>
          <p:spPr bwMode="auto">
            <a:xfrm>
              <a:off x="5944598" y="2721692"/>
              <a:ext cx="63857" cy="258153"/>
            </a:xfrm>
            <a:custGeom>
              <a:avLst/>
              <a:gdLst>
                <a:gd name="connsiteX0" fmla="*/ 0 w 63857"/>
                <a:gd name="connsiteY0" fmla="*/ 0 h 258153"/>
                <a:gd name="connsiteX1" fmla="*/ 6148 w 63857"/>
                <a:gd name="connsiteY1" fmla="*/ 2459 h 258153"/>
                <a:gd name="connsiteX2" fmla="*/ 15673 w 63857"/>
                <a:gd name="connsiteY2" fmla="*/ 4840 h 258153"/>
                <a:gd name="connsiteX3" fmla="*/ 20435 w 63857"/>
                <a:gd name="connsiteY3" fmla="*/ 11984 h 258153"/>
                <a:gd name="connsiteX4" fmla="*/ 37104 w 63857"/>
                <a:gd name="connsiteY4" fmla="*/ 28653 h 258153"/>
                <a:gd name="connsiteX5" fmla="*/ 53773 w 63857"/>
                <a:gd name="connsiteY5" fmla="*/ 50084 h 258153"/>
                <a:gd name="connsiteX6" fmla="*/ 51392 w 63857"/>
                <a:gd name="connsiteY6" fmla="*/ 85803 h 258153"/>
                <a:gd name="connsiteX7" fmla="*/ 37104 w 63857"/>
                <a:gd name="connsiteY7" fmla="*/ 95328 h 258153"/>
                <a:gd name="connsiteX8" fmla="*/ 29960 w 63857"/>
                <a:gd name="connsiteY8" fmla="*/ 123903 h 258153"/>
                <a:gd name="connsiteX9" fmla="*/ 37104 w 63857"/>
                <a:gd name="connsiteY9" fmla="*/ 128665 h 258153"/>
                <a:gd name="connsiteX10" fmla="*/ 44248 w 63857"/>
                <a:gd name="connsiteY10" fmla="*/ 131047 h 258153"/>
                <a:gd name="connsiteX11" fmla="*/ 49010 w 63857"/>
                <a:gd name="connsiteY11" fmla="*/ 138190 h 258153"/>
                <a:gd name="connsiteX12" fmla="*/ 56154 w 63857"/>
                <a:gd name="connsiteY12" fmla="*/ 140572 h 258153"/>
                <a:gd name="connsiteX13" fmla="*/ 60917 w 63857"/>
                <a:gd name="connsiteY13" fmla="*/ 147715 h 258153"/>
                <a:gd name="connsiteX14" fmla="*/ 58535 w 63857"/>
                <a:gd name="connsiteY14" fmla="*/ 183434 h 258153"/>
                <a:gd name="connsiteX15" fmla="*/ 46629 w 63857"/>
                <a:gd name="connsiteY15" fmla="*/ 197722 h 258153"/>
                <a:gd name="connsiteX16" fmla="*/ 44248 w 63857"/>
                <a:gd name="connsiteY16" fmla="*/ 219153 h 258153"/>
                <a:gd name="connsiteX17" fmla="*/ 41867 w 63857"/>
                <a:gd name="connsiteY17" fmla="*/ 226297 h 258153"/>
                <a:gd name="connsiteX18" fmla="*/ 37104 w 63857"/>
                <a:gd name="connsiteY18" fmla="*/ 233440 h 258153"/>
                <a:gd name="connsiteX19" fmla="*/ 29960 w 63857"/>
                <a:gd name="connsiteY19" fmla="*/ 238203 h 258153"/>
                <a:gd name="connsiteX20" fmla="*/ 28298 w 63857"/>
                <a:gd name="connsiteY20" fmla="*/ 258153 h 258153"/>
                <a:gd name="connsiteX21" fmla="*/ 0 w 63857"/>
                <a:gd name="connsiteY21" fmla="*/ 258153 h 258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63857" h="258153">
                  <a:moveTo>
                    <a:pt x="0" y="0"/>
                  </a:moveTo>
                  <a:lnTo>
                    <a:pt x="6148" y="2459"/>
                  </a:lnTo>
                  <a:cubicBezTo>
                    <a:pt x="9253" y="3494"/>
                    <a:pt x="12950" y="3025"/>
                    <a:pt x="15673" y="4840"/>
                  </a:cubicBezTo>
                  <a:cubicBezTo>
                    <a:pt x="18054" y="6428"/>
                    <a:pt x="18848" y="9603"/>
                    <a:pt x="20435" y="11984"/>
                  </a:cubicBezTo>
                  <a:cubicBezTo>
                    <a:pt x="34087" y="16534"/>
                    <a:pt x="23730" y="11458"/>
                    <a:pt x="37104" y="28653"/>
                  </a:cubicBezTo>
                  <a:cubicBezTo>
                    <a:pt x="44295" y="37898"/>
                    <a:pt x="49179" y="36302"/>
                    <a:pt x="53773" y="50084"/>
                  </a:cubicBezTo>
                  <a:cubicBezTo>
                    <a:pt x="59644" y="67697"/>
                    <a:pt x="56376" y="70848"/>
                    <a:pt x="51392" y="85803"/>
                  </a:cubicBezTo>
                  <a:cubicBezTo>
                    <a:pt x="51392" y="85803"/>
                    <a:pt x="41412" y="91559"/>
                    <a:pt x="37104" y="95328"/>
                  </a:cubicBezTo>
                  <a:cubicBezTo>
                    <a:pt x="29029" y="102394"/>
                    <a:pt x="30967" y="114845"/>
                    <a:pt x="29960" y="123903"/>
                  </a:cubicBezTo>
                  <a:cubicBezTo>
                    <a:pt x="32341" y="125490"/>
                    <a:pt x="34544" y="127385"/>
                    <a:pt x="37104" y="128665"/>
                  </a:cubicBezTo>
                  <a:cubicBezTo>
                    <a:pt x="39349" y="129788"/>
                    <a:pt x="42288" y="129479"/>
                    <a:pt x="44248" y="131047"/>
                  </a:cubicBezTo>
                  <a:cubicBezTo>
                    <a:pt x="46483" y="132835"/>
                    <a:pt x="47423" y="135809"/>
                    <a:pt x="49010" y="138190"/>
                  </a:cubicBezTo>
                  <a:cubicBezTo>
                    <a:pt x="51391" y="138984"/>
                    <a:pt x="54194" y="139004"/>
                    <a:pt x="56154" y="140572"/>
                  </a:cubicBezTo>
                  <a:cubicBezTo>
                    <a:pt x="58389" y="142360"/>
                    <a:pt x="60223" y="144939"/>
                    <a:pt x="60917" y="147715"/>
                  </a:cubicBezTo>
                  <a:cubicBezTo>
                    <a:pt x="65950" y="167845"/>
                    <a:pt x="64107" y="166722"/>
                    <a:pt x="58535" y="183434"/>
                  </a:cubicBezTo>
                  <a:cubicBezTo>
                    <a:pt x="55871" y="186099"/>
                    <a:pt x="47734" y="193303"/>
                    <a:pt x="46629" y="197722"/>
                  </a:cubicBezTo>
                  <a:cubicBezTo>
                    <a:pt x="44886" y="204695"/>
                    <a:pt x="45430" y="212063"/>
                    <a:pt x="44248" y="219153"/>
                  </a:cubicBezTo>
                  <a:cubicBezTo>
                    <a:pt x="43835" y="221629"/>
                    <a:pt x="42661" y="223916"/>
                    <a:pt x="41867" y="226297"/>
                  </a:cubicBezTo>
                  <a:cubicBezTo>
                    <a:pt x="40279" y="228678"/>
                    <a:pt x="39128" y="231416"/>
                    <a:pt x="37104" y="233440"/>
                  </a:cubicBezTo>
                  <a:cubicBezTo>
                    <a:pt x="35080" y="235464"/>
                    <a:pt x="30746" y="235451"/>
                    <a:pt x="29960" y="238203"/>
                  </a:cubicBezTo>
                  <a:lnTo>
                    <a:pt x="28298" y="258153"/>
                  </a:lnTo>
                  <a:lnTo>
                    <a:pt x="0" y="258153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="" xmlns:a16="http://schemas.microsoft.com/office/drawing/2014/main" id="{EAA8814D-6D4F-4DF1-AAE8-043E3354605E}"/>
                </a:ext>
              </a:extLst>
            </p:cNvPr>
            <p:cNvSpPr/>
            <p:nvPr/>
          </p:nvSpPr>
          <p:spPr bwMode="auto">
            <a:xfrm>
              <a:off x="5944597" y="2171404"/>
              <a:ext cx="318046" cy="566427"/>
            </a:xfrm>
            <a:custGeom>
              <a:avLst/>
              <a:gdLst>
                <a:gd name="connsiteX0" fmla="*/ 0 w 318046"/>
                <a:gd name="connsiteY0" fmla="*/ 550288 h 566427"/>
                <a:gd name="connsiteX1" fmla="*/ 6148 w 318046"/>
                <a:gd name="connsiteY1" fmla="*/ 552747 h 566427"/>
                <a:gd name="connsiteX2" fmla="*/ 15673 w 318046"/>
                <a:gd name="connsiteY2" fmla="*/ 555128 h 566427"/>
                <a:gd name="connsiteX3" fmla="*/ 20435 w 318046"/>
                <a:gd name="connsiteY3" fmla="*/ 562272 h 566427"/>
                <a:gd name="connsiteX4" fmla="*/ 28874 w 318046"/>
                <a:gd name="connsiteY4" fmla="*/ 565865 h 566427"/>
                <a:gd name="connsiteX5" fmla="*/ 29151 w 318046"/>
                <a:gd name="connsiteY5" fmla="*/ 566427 h 566427"/>
                <a:gd name="connsiteX6" fmla="*/ 6147 w 318046"/>
                <a:gd name="connsiteY6" fmla="*/ 564653 h 566427"/>
                <a:gd name="connsiteX7" fmla="*/ 0 w 318046"/>
                <a:gd name="connsiteY7" fmla="*/ 563117 h 566427"/>
                <a:gd name="connsiteX8" fmla="*/ 318046 w 318046"/>
                <a:gd name="connsiteY8" fmla="*/ 234783 h 566427"/>
                <a:gd name="connsiteX9" fmla="*/ 318046 w 318046"/>
                <a:gd name="connsiteY9" fmla="*/ 234784 h 566427"/>
                <a:gd name="connsiteX10" fmla="*/ 317161 w 318046"/>
                <a:gd name="connsiteY10" fmla="*/ 245404 h 566427"/>
                <a:gd name="connsiteX11" fmla="*/ 0 w 318046"/>
                <a:gd name="connsiteY11" fmla="*/ 0 h 566427"/>
                <a:gd name="connsiteX12" fmla="*/ 3766 w 318046"/>
                <a:gd name="connsiteY12" fmla="*/ 297 h 566427"/>
                <a:gd name="connsiteX13" fmla="*/ 58534 w 318046"/>
                <a:gd name="connsiteY13" fmla="*/ 16966 h 566427"/>
                <a:gd name="connsiteX14" fmla="*/ 61212 w 318046"/>
                <a:gd name="connsiteY14" fmla="*/ 18715 h 566427"/>
                <a:gd name="connsiteX15" fmla="*/ 58448 w 318046"/>
                <a:gd name="connsiteY15" fmla="*/ 19637 h 566427"/>
                <a:gd name="connsiteX16" fmla="*/ 55541 w 318046"/>
                <a:gd name="connsiteY16" fmla="*/ 21574 h 566427"/>
                <a:gd name="connsiteX17" fmla="*/ 50697 w 318046"/>
                <a:gd name="connsiteY17" fmla="*/ 22543 h 566427"/>
                <a:gd name="connsiteX18" fmla="*/ 44883 w 318046"/>
                <a:gd name="connsiteY18" fmla="*/ 25450 h 566427"/>
                <a:gd name="connsiteX19" fmla="*/ 41007 w 318046"/>
                <a:gd name="connsiteY19" fmla="*/ 34171 h 566427"/>
                <a:gd name="connsiteX20" fmla="*/ 38100 w 318046"/>
                <a:gd name="connsiteY20" fmla="*/ 44829 h 566427"/>
                <a:gd name="connsiteX21" fmla="*/ 36162 w 318046"/>
                <a:gd name="connsiteY21" fmla="*/ 54519 h 566427"/>
                <a:gd name="connsiteX22" fmla="*/ 39069 w 318046"/>
                <a:gd name="connsiteY22" fmla="*/ 72929 h 566427"/>
                <a:gd name="connsiteX23" fmla="*/ 42945 w 318046"/>
                <a:gd name="connsiteY23" fmla="*/ 78743 h 566427"/>
                <a:gd name="connsiteX24" fmla="*/ 47790 w 318046"/>
                <a:gd name="connsiteY24" fmla="*/ 87464 h 566427"/>
                <a:gd name="connsiteX25" fmla="*/ 50697 w 318046"/>
                <a:gd name="connsiteY25" fmla="*/ 89402 h 566427"/>
                <a:gd name="connsiteX26" fmla="*/ 54573 w 318046"/>
                <a:gd name="connsiteY26" fmla="*/ 95215 h 566427"/>
                <a:gd name="connsiteX27" fmla="*/ 60386 w 318046"/>
                <a:gd name="connsiteY27" fmla="*/ 97153 h 566427"/>
                <a:gd name="connsiteX28" fmla="*/ 61355 w 318046"/>
                <a:gd name="connsiteY28" fmla="*/ 100060 h 566427"/>
                <a:gd name="connsiteX29" fmla="*/ 58448 w 318046"/>
                <a:gd name="connsiteY29" fmla="*/ 110719 h 566427"/>
                <a:gd name="connsiteX30" fmla="*/ 57480 w 318046"/>
                <a:gd name="connsiteY30" fmla="*/ 113626 h 566427"/>
                <a:gd name="connsiteX31" fmla="*/ 60386 w 318046"/>
                <a:gd name="connsiteY31" fmla="*/ 115563 h 566427"/>
                <a:gd name="connsiteX32" fmla="*/ 64262 w 318046"/>
                <a:gd name="connsiteY32" fmla="*/ 120408 h 566427"/>
                <a:gd name="connsiteX33" fmla="*/ 66200 w 318046"/>
                <a:gd name="connsiteY33" fmla="*/ 126222 h 566427"/>
                <a:gd name="connsiteX34" fmla="*/ 67169 w 318046"/>
                <a:gd name="connsiteY34" fmla="*/ 132036 h 566427"/>
                <a:gd name="connsiteX35" fmla="*/ 69107 w 318046"/>
                <a:gd name="connsiteY35" fmla="*/ 134942 h 566427"/>
                <a:gd name="connsiteX36" fmla="*/ 73952 w 318046"/>
                <a:gd name="connsiteY36" fmla="*/ 143663 h 566427"/>
                <a:gd name="connsiteX37" fmla="*/ 75890 w 318046"/>
                <a:gd name="connsiteY37" fmla="*/ 146570 h 566427"/>
                <a:gd name="connsiteX38" fmla="*/ 76859 w 318046"/>
                <a:gd name="connsiteY38" fmla="*/ 149477 h 566427"/>
                <a:gd name="connsiteX39" fmla="*/ 82672 w 318046"/>
                <a:gd name="connsiteY39" fmla="*/ 158197 h 566427"/>
                <a:gd name="connsiteX40" fmla="*/ 84611 w 318046"/>
                <a:gd name="connsiteY40" fmla="*/ 161104 h 566427"/>
                <a:gd name="connsiteX41" fmla="*/ 86548 w 318046"/>
                <a:gd name="connsiteY41" fmla="*/ 164011 h 566427"/>
                <a:gd name="connsiteX42" fmla="*/ 92362 w 318046"/>
                <a:gd name="connsiteY42" fmla="*/ 167887 h 566427"/>
                <a:gd name="connsiteX43" fmla="*/ 95269 w 318046"/>
                <a:gd name="connsiteY43" fmla="*/ 169825 h 566427"/>
                <a:gd name="connsiteX44" fmla="*/ 98176 w 318046"/>
                <a:gd name="connsiteY44" fmla="*/ 170794 h 566427"/>
                <a:gd name="connsiteX45" fmla="*/ 101083 w 318046"/>
                <a:gd name="connsiteY45" fmla="*/ 172732 h 566427"/>
                <a:gd name="connsiteX46" fmla="*/ 110772 w 318046"/>
                <a:gd name="connsiteY46" fmla="*/ 174670 h 566427"/>
                <a:gd name="connsiteX47" fmla="*/ 114648 w 318046"/>
                <a:gd name="connsiteY47" fmla="*/ 175639 h 566427"/>
                <a:gd name="connsiteX48" fmla="*/ 123369 w 318046"/>
                <a:gd name="connsiteY48" fmla="*/ 181452 h 566427"/>
                <a:gd name="connsiteX49" fmla="*/ 126276 w 318046"/>
                <a:gd name="connsiteY49" fmla="*/ 183391 h 566427"/>
                <a:gd name="connsiteX50" fmla="*/ 132090 w 318046"/>
                <a:gd name="connsiteY50" fmla="*/ 185328 h 566427"/>
                <a:gd name="connsiteX51" fmla="*/ 140810 w 318046"/>
                <a:gd name="connsiteY51" fmla="*/ 189204 h 566427"/>
                <a:gd name="connsiteX52" fmla="*/ 145655 w 318046"/>
                <a:gd name="connsiteY52" fmla="*/ 190173 h 566427"/>
                <a:gd name="connsiteX53" fmla="*/ 147593 w 318046"/>
                <a:gd name="connsiteY53" fmla="*/ 205677 h 566427"/>
                <a:gd name="connsiteX54" fmla="*/ 153407 w 318046"/>
                <a:gd name="connsiteY54" fmla="*/ 205677 h 566427"/>
                <a:gd name="connsiteX55" fmla="*/ 162128 w 318046"/>
                <a:gd name="connsiteY55" fmla="*/ 206646 h 566427"/>
                <a:gd name="connsiteX56" fmla="*/ 164065 w 318046"/>
                <a:gd name="connsiteY56" fmla="*/ 209553 h 566427"/>
                <a:gd name="connsiteX57" fmla="*/ 166003 w 318046"/>
                <a:gd name="connsiteY57" fmla="*/ 215366 h 566427"/>
                <a:gd name="connsiteX58" fmla="*/ 165034 w 318046"/>
                <a:gd name="connsiteY58" fmla="*/ 220211 h 566427"/>
                <a:gd name="connsiteX59" fmla="*/ 139841 w 318046"/>
                <a:gd name="connsiteY59" fmla="*/ 217304 h 566427"/>
                <a:gd name="connsiteX60" fmla="*/ 137903 w 318046"/>
                <a:gd name="connsiteY60" fmla="*/ 216335 h 566427"/>
                <a:gd name="connsiteX61" fmla="*/ 138872 w 318046"/>
                <a:gd name="connsiteY61" fmla="*/ 250249 h 566427"/>
                <a:gd name="connsiteX62" fmla="*/ 146624 w 318046"/>
                <a:gd name="connsiteY62" fmla="*/ 251218 h 566427"/>
                <a:gd name="connsiteX63" fmla="*/ 208638 w 318046"/>
                <a:gd name="connsiteY63" fmla="*/ 298697 h 566427"/>
                <a:gd name="connsiteX64" fmla="*/ 245458 w 318046"/>
                <a:gd name="connsiteY64" fmla="*/ 305479 h 566427"/>
                <a:gd name="connsiteX65" fmla="*/ 249334 w 318046"/>
                <a:gd name="connsiteY65" fmla="*/ 297728 h 566427"/>
                <a:gd name="connsiteX66" fmla="*/ 259024 w 318046"/>
                <a:gd name="connsiteY66" fmla="*/ 291914 h 566427"/>
                <a:gd name="connsiteX67" fmla="*/ 267744 w 318046"/>
                <a:gd name="connsiteY67" fmla="*/ 287069 h 566427"/>
                <a:gd name="connsiteX68" fmla="*/ 274527 w 318046"/>
                <a:gd name="connsiteY68" fmla="*/ 289007 h 566427"/>
                <a:gd name="connsiteX69" fmla="*/ 279372 w 318046"/>
                <a:gd name="connsiteY69" fmla="*/ 292883 h 566427"/>
                <a:gd name="connsiteX70" fmla="*/ 281310 w 318046"/>
                <a:gd name="connsiteY70" fmla="*/ 295790 h 566427"/>
                <a:gd name="connsiteX71" fmla="*/ 284217 w 318046"/>
                <a:gd name="connsiteY71" fmla="*/ 297728 h 566427"/>
                <a:gd name="connsiteX72" fmla="*/ 286155 w 318046"/>
                <a:gd name="connsiteY72" fmla="*/ 303542 h 566427"/>
                <a:gd name="connsiteX73" fmla="*/ 288092 w 318046"/>
                <a:gd name="connsiteY73" fmla="*/ 306449 h 566427"/>
                <a:gd name="connsiteX74" fmla="*/ 289061 w 318046"/>
                <a:gd name="connsiteY74" fmla="*/ 309355 h 566427"/>
                <a:gd name="connsiteX75" fmla="*/ 292937 w 318046"/>
                <a:gd name="connsiteY75" fmla="*/ 315169 h 566427"/>
                <a:gd name="connsiteX76" fmla="*/ 291968 w 318046"/>
                <a:gd name="connsiteY76" fmla="*/ 326797 h 566427"/>
                <a:gd name="connsiteX77" fmla="*/ 286155 w 318046"/>
                <a:gd name="connsiteY77" fmla="*/ 329704 h 566427"/>
                <a:gd name="connsiteX78" fmla="*/ 283248 w 318046"/>
                <a:gd name="connsiteY78" fmla="*/ 331641 h 566427"/>
                <a:gd name="connsiteX79" fmla="*/ 277434 w 318046"/>
                <a:gd name="connsiteY79" fmla="*/ 333579 h 566427"/>
                <a:gd name="connsiteX80" fmla="*/ 271620 w 318046"/>
                <a:gd name="connsiteY80" fmla="*/ 336486 h 566427"/>
                <a:gd name="connsiteX81" fmla="*/ 269682 w 318046"/>
                <a:gd name="connsiteY81" fmla="*/ 336486 h 566427"/>
                <a:gd name="connsiteX82" fmla="*/ 302627 w 318046"/>
                <a:gd name="connsiteY82" fmla="*/ 379120 h 566427"/>
                <a:gd name="connsiteX83" fmla="*/ 308399 w 318046"/>
                <a:gd name="connsiteY83" fmla="*/ 377905 h 566427"/>
                <a:gd name="connsiteX84" fmla="*/ 308566 w 318046"/>
                <a:gd name="connsiteY84" fmla="*/ 378917 h 566427"/>
                <a:gd name="connsiteX85" fmla="*/ 303803 w 318046"/>
                <a:gd name="connsiteY85" fmla="*/ 409873 h 566427"/>
                <a:gd name="connsiteX86" fmla="*/ 294278 w 318046"/>
                <a:gd name="connsiteY86" fmla="*/ 424161 h 566427"/>
                <a:gd name="connsiteX87" fmla="*/ 291897 w 318046"/>
                <a:gd name="connsiteY87" fmla="*/ 431304 h 566427"/>
                <a:gd name="connsiteX88" fmla="*/ 279991 w 318046"/>
                <a:gd name="connsiteY88" fmla="*/ 445592 h 566427"/>
                <a:gd name="connsiteX89" fmla="*/ 272847 w 318046"/>
                <a:gd name="connsiteY89" fmla="*/ 447973 h 566427"/>
                <a:gd name="connsiteX90" fmla="*/ 251416 w 318046"/>
                <a:gd name="connsiteY90" fmla="*/ 464642 h 566427"/>
                <a:gd name="connsiteX91" fmla="*/ 237128 w 318046"/>
                <a:gd name="connsiteY91" fmla="*/ 469404 h 566427"/>
                <a:gd name="connsiteX92" fmla="*/ 215697 w 318046"/>
                <a:gd name="connsiteY92" fmla="*/ 464642 h 566427"/>
                <a:gd name="connsiteX93" fmla="*/ 210934 w 318046"/>
                <a:gd name="connsiteY93" fmla="*/ 457498 h 566427"/>
                <a:gd name="connsiteX94" fmla="*/ 196647 w 318046"/>
                <a:gd name="connsiteY94" fmla="*/ 450354 h 566427"/>
                <a:gd name="connsiteX95" fmla="*/ 179978 w 318046"/>
                <a:gd name="connsiteY95" fmla="*/ 455117 h 566427"/>
                <a:gd name="connsiteX96" fmla="*/ 177597 w 318046"/>
                <a:gd name="connsiteY96" fmla="*/ 462261 h 566427"/>
                <a:gd name="connsiteX97" fmla="*/ 172834 w 318046"/>
                <a:gd name="connsiteY97" fmla="*/ 469404 h 566427"/>
                <a:gd name="connsiteX98" fmla="*/ 168072 w 318046"/>
                <a:gd name="connsiteY98" fmla="*/ 483692 h 566427"/>
                <a:gd name="connsiteX99" fmla="*/ 160928 w 318046"/>
                <a:gd name="connsiteY99" fmla="*/ 488454 h 566427"/>
                <a:gd name="connsiteX100" fmla="*/ 144259 w 318046"/>
                <a:gd name="connsiteY100" fmla="*/ 493217 h 566427"/>
                <a:gd name="connsiteX101" fmla="*/ 129972 w 318046"/>
                <a:gd name="connsiteY101" fmla="*/ 497979 h 566427"/>
                <a:gd name="connsiteX102" fmla="*/ 120447 w 318046"/>
                <a:gd name="connsiteY102" fmla="*/ 512267 h 566427"/>
                <a:gd name="connsiteX103" fmla="*/ 120396 w 318046"/>
                <a:gd name="connsiteY103" fmla="*/ 512421 h 566427"/>
                <a:gd name="connsiteX104" fmla="*/ 117196 w 318046"/>
                <a:gd name="connsiteY104" fmla="*/ 511677 h 566427"/>
                <a:gd name="connsiteX105" fmla="*/ 106160 w 318046"/>
                <a:gd name="connsiteY105" fmla="*/ 509885 h 566427"/>
                <a:gd name="connsiteX106" fmla="*/ 99017 w 318046"/>
                <a:gd name="connsiteY106" fmla="*/ 512266 h 566427"/>
                <a:gd name="connsiteX107" fmla="*/ 84729 w 318046"/>
                <a:gd name="connsiteY107" fmla="*/ 517028 h 566427"/>
                <a:gd name="connsiteX108" fmla="*/ 77585 w 318046"/>
                <a:gd name="connsiteY108" fmla="*/ 521791 h 566427"/>
                <a:gd name="connsiteX109" fmla="*/ 65679 w 318046"/>
                <a:gd name="connsiteY109" fmla="*/ 512266 h 566427"/>
                <a:gd name="connsiteX110" fmla="*/ 58535 w 318046"/>
                <a:gd name="connsiteY110" fmla="*/ 509885 h 566427"/>
                <a:gd name="connsiteX111" fmla="*/ 51392 w 318046"/>
                <a:gd name="connsiteY111" fmla="*/ 507503 h 566427"/>
                <a:gd name="connsiteX112" fmla="*/ 37104 w 318046"/>
                <a:gd name="connsiteY112" fmla="*/ 502741 h 566427"/>
                <a:gd name="connsiteX113" fmla="*/ 22817 w 318046"/>
                <a:gd name="connsiteY113" fmla="*/ 497978 h 566427"/>
                <a:gd name="connsiteX114" fmla="*/ 13292 w 318046"/>
                <a:gd name="connsiteY114" fmla="*/ 495597 h 566427"/>
                <a:gd name="connsiteX115" fmla="*/ 0 w 318046"/>
                <a:gd name="connsiteY115" fmla="*/ 494711 h 5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318046" h="566427">
                  <a:moveTo>
                    <a:pt x="0" y="550288"/>
                  </a:moveTo>
                  <a:lnTo>
                    <a:pt x="6148" y="552747"/>
                  </a:lnTo>
                  <a:cubicBezTo>
                    <a:pt x="9253" y="553782"/>
                    <a:pt x="12950" y="553313"/>
                    <a:pt x="15673" y="555128"/>
                  </a:cubicBezTo>
                  <a:cubicBezTo>
                    <a:pt x="18054" y="556716"/>
                    <a:pt x="18848" y="559891"/>
                    <a:pt x="20435" y="562272"/>
                  </a:cubicBezTo>
                  <a:cubicBezTo>
                    <a:pt x="27261" y="564547"/>
                    <a:pt x="28085" y="564416"/>
                    <a:pt x="28874" y="565865"/>
                  </a:cubicBezTo>
                  <a:lnTo>
                    <a:pt x="29151" y="566427"/>
                  </a:lnTo>
                  <a:lnTo>
                    <a:pt x="6147" y="564653"/>
                  </a:lnTo>
                  <a:lnTo>
                    <a:pt x="0" y="563117"/>
                  </a:lnTo>
                  <a:close/>
                  <a:moveTo>
                    <a:pt x="318046" y="234783"/>
                  </a:moveTo>
                  <a:lnTo>
                    <a:pt x="318046" y="234784"/>
                  </a:lnTo>
                  <a:lnTo>
                    <a:pt x="317161" y="245404"/>
                  </a:lnTo>
                  <a:close/>
                  <a:moveTo>
                    <a:pt x="0" y="0"/>
                  </a:moveTo>
                  <a:lnTo>
                    <a:pt x="3766" y="297"/>
                  </a:lnTo>
                  <a:lnTo>
                    <a:pt x="58534" y="16966"/>
                  </a:lnTo>
                  <a:lnTo>
                    <a:pt x="61212" y="18715"/>
                  </a:lnTo>
                  <a:lnTo>
                    <a:pt x="58448" y="19637"/>
                  </a:lnTo>
                  <a:cubicBezTo>
                    <a:pt x="57480" y="20282"/>
                    <a:pt x="56632" y="21165"/>
                    <a:pt x="55541" y="21574"/>
                  </a:cubicBezTo>
                  <a:cubicBezTo>
                    <a:pt x="53999" y="22153"/>
                    <a:pt x="52294" y="22144"/>
                    <a:pt x="50697" y="22543"/>
                  </a:cubicBezTo>
                  <a:cubicBezTo>
                    <a:pt x="47488" y="23345"/>
                    <a:pt x="47724" y="23556"/>
                    <a:pt x="44883" y="25450"/>
                  </a:cubicBezTo>
                  <a:cubicBezTo>
                    <a:pt x="41812" y="30056"/>
                    <a:pt x="43313" y="27253"/>
                    <a:pt x="41007" y="34171"/>
                  </a:cubicBezTo>
                  <a:cubicBezTo>
                    <a:pt x="39755" y="37927"/>
                    <a:pt x="38829" y="40460"/>
                    <a:pt x="38100" y="44829"/>
                  </a:cubicBezTo>
                  <a:cubicBezTo>
                    <a:pt x="36912" y="51957"/>
                    <a:pt x="37608" y="48737"/>
                    <a:pt x="36162" y="54519"/>
                  </a:cubicBezTo>
                  <a:cubicBezTo>
                    <a:pt x="36409" y="57725"/>
                    <a:pt x="36226" y="68663"/>
                    <a:pt x="39069" y="72929"/>
                  </a:cubicBezTo>
                  <a:lnTo>
                    <a:pt x="42945" y="78743"/>
                  </a:lnTo>
                  <a:cubicBezTo>
                    <a:pt x="43955" y="81772"/>
                    <a:pt x="44934" y="85559"/>
                    <a:pt x="47790" y="87464"/>
                  </a:cubicBezTo>
                  <a:lnTo>
                    <a:pt x="50697" y="89402"/>
                  </a:lnTo>
                  <a:cubicBezTo>
                    <a:pt x="51989" y="91339"/>
                    <a:pt x="52363" y="94479"/>
                    <a:pt x="54573" y="95215"/>
                  </a:cubicBezTo>
                  <a:lnTo>
                    <a:pt x="60386" y="97153"/>
                  </a:lnTo>
                  <a:cubicBezTo>
                    <a:pt x="60709" y="98122"/>
                    <a:pt x="61355" y="99039"/>
                    <a:pt x="61355" y="100060"/>
                  </a:cubicBezTo>
                  <a:cubicBezTo>
                    <a:pt x="61355" y="102798"/>
                    <a:pt x="59208" y="108440"/>
                    <a:pt x="58448" y="110719"/>
                  </a:cubicBezTo>
                  <a:lnTo>
                    <a:pt x="57480" y="113626"/>
                  </a:lnTo>
                  <a:cubicBezTo>
                    <a:pt x="58448" y="114271"/>
                    <a:pt x="59659" y="114654"/>
                    <a:pt x="60386" y="115563"/>
                  </a:cubicBezTo>
                  <a:cubicBezTo>
                    <a:pt x="65736" y="122250"/>
                    <a:pt x="55932" y="114854"/>
                    <a:pt x="64262" y="120408"/>
                  </a:cubicBezTo>
                  <a:cubicBezTo>
                    <a:pt x="64908" y="122346"/>
                    <a:pt x="65864" y="124207"/>
                    <a:pt x="66200" y="126222"/>
                  </a:cubicBezTo>
                  <a:cubicBezTo>
                    <a:pt x="66523" y="128160"/>
                    <a:pt x="66548" y="130172"/>
                    <a:pt x="67169" y="132036"/>
                  </a:cubicBezTo>
                  <a:cubicBezTo>
                    <a:pt x="67537" y="133141"/>
                    <a:pt x="68461" y="133974"/>
                    <a:pt x="69107" y="134942"/>
                  </a:cubicBezTo>
                  <a:cubicBezTo>
                    <a:pt x="70813" y="140059"/>
                    <a:pt x="69510" y="137000"/>
                    <a:pt x="73952" y="143663"/>
                  </a:cubicBezTo>
                  <a:cubicBezTo>
                    <a:pt x="74598" y="144632"/>
                    <a:pt x="75521" y="145465"/>
                    <a:pt x="75890" y="146570"/>
                  </a:cubicBezTo>
                  <a:cubicBezTo>
                    <a:pt x="76213" y="147539"/>
                    <a:pt x="76363" y="148584"/>
                    <a:pt x="76859" y="149477"/>
                  </a:cubicBezTo>
                  <a:cubicBezTo>
                    <a:pt x="76859" y="149478"/>
                    <a:pt x="81703" y="156744"/>
                    <a:pt x="82672" y="158197"/>
                  </a:cubicBezTo>
                  <a:lnTo>
                    <a:pt x="84611" y="161104"/>
                  </a:lnTo>
                  <a:cubicBezTo>
                    <a:pt x="85256" y="162073"/>
                    <a:pt x="85579" y="163366"/>
                    <a:pt x="86548" y="164011"/>
                  </a:cubicBezTo>
                  <a:lnTo>
                    <a:pt x="92362" y="167887"/>
                  </a:lnTo>
                  <a:cubicBezTo>
                    <a:pt x="93331" y="168533"/>
                    <a:pt x="94164" y="169457"/>
                    <a:pt x="95269" y="169825"/>
                  </a:cubicBezTo>
                  <a:cubicBezTo>
                    <a:pt x="96238" y="170148"/>
                    <a:pt x="97262" y="170337"/>
                    <a:pt x="98176" y="170794"/>
                  </a:cubicBezTo>
                  <a:cubicBezTo>
                    <a:pt x="99218" y="171315"/>
                    <a:pt x="99970" y="172389"/>
                    <a:pt x="101083" y="172732"/>
                  </a:cubicBezTo>
                  <a:cubicBezTo>
                    <a:pt x="104231" y="173701"/>
                    <a:pt x="107577" y="173871"/>
                    <a:pt x="110772" y="174670"/>
                  </a:cubicBezTo>
                  <a:lnTo>
                    <a:pt x="114648" y="175639"/>
                  </a:lnTo>
                  <a:lnTo>
                    <a:pt x="123369" y="181452"/>
                  </a:lnTo>
                  <a:cubicBezTo>
                    <a:pt x="124338" y="182098"/>
                    <a:pt x="125171" y="183022"/>
                    <a:pt x="126276" y="183391"/>
                  </a:cubicBezTo>
                  <a:lnTo>
                    <a:pt x="132090" y="185328"/>
                  </a:lnTo>
                  <a:cubicBezTo>
                    <a:pt x="136697" y="188400"/>
                    <a:pt x="133891" y="186898"/>
                    <a:pt x="140810" y="189204"/>
                  </a:cubicBezTo>
                  <a:cubicBezTo>
                    <a:pt x="144331" y="190378"/>
                    <a:pt x="142695" y="190173"/>
                    <a:pt x="145655" y="190173"/>
                  </a:cubicBezTo>
                  <a:lnTo>
                    <a:pt x="147593" y="205677"/>
                  </a:lnTo>
                  <a:lnTo>
                    <a:pt x="153407" y="205677"/>
                  </a:lnTo>
                  <a:cubicBezTo>
                    <a:pt x="156314" y="206000"/>
                    <a:pt x="159379" y="205646"/>
                    <a:pt x="162128" y="206646"/>
                  </a:cubicBezTo>
                  <a:cubicBezTo>
                    <a:pt x="163222" y="207044"/>
                    <a:pt x="163592" y="208489"/>
                    <a:pt x="164065" y="209553"/>
                  </a:cubicBezTo>
                  <a:cubicBezTo>
                    <a:pt x="164895" y="211419"/>
                    <a:pt x="166003" y="215366"/>
                    <a:pt x="166003" y="215366"/>
                  </a:cubicBezTo>
                  <a:cubicBezTo>
                    <a:pt x="165680" y="216981"/>
                    <a:pt x="166652" y="219903"/>
                    <a:pt x="165034" y="220211"/>
                  </a:cubicBezTo>
                  <a:cubicBezTo>
                    <a:pt x="160212" y="221129"/>
                    <a:pt x="146549" y="220659"/>
                    <a:pt x="139841" y="217304"/>
                  </a:cubicBezTo>
                  <a:lnTo>
                    <a:pt x="137903" y="216335"/>
                  </a:lnTo>
                  <a:lnTo>
                    <a:pt x="138872" y="250249"/>
                  </a:lnTo>
                  <a:lnTo>
                    <a:pt x="146624" y="251218"/>
                  </a:lnTo>
                  <a:lnTo>
                    <a:pt x="208638" y="298697"/>
                  </a:lnTo>
                  <a:lnTo>
                    <a:pt x="245458" y="305479"/>
                  </a:lnTo>
                  <a:cubicBezTo>
                    <a:pt x="246750" y="302895"/>
                    <a:pt x="247783" y="300165"/>
                    <a:pt x="249334" y="297728"/>
                  </a:cubicBezTo>
                  <a:cubicBezTo>
                    <a:pt x="251510" y="294308"/>
                    <a:pt x="255435" y="293110"/>
                    <a:pt x="259024" y="291914"/>
                  </a:cubicBezTo>
                  <a:cubicBezTo>
                    <a:pt x="265687" y="287472"/>
                    <a:pt x="262628" y="288775"/>
                    <a:pt x="267744" y="287069"/>
                  </a:cubicBezTo>
                  <a:cubicBezTo>
                    <a:pt x="267997" y="287132"/>
                    <a:pt x="273896" y="288502"/>
                    <a:pt x="274527" y="289007"/>
                  </a:cubicBezTo>
                  <a:cubicBezTo>
                    <a:pt x="280788" y="294016"/>
                    <a:pt x="272065" y="290448"/>
                    <a:pt x="279372" y="292883"/>
                  </a:cubicBezTo>
                  <a:cubicBezTo>
                    <a:pt x="280018" y="293852"/>
                    <a:pt x="280486" y="294966"/>
                    <a:pt x="281310" y="295790"/>
                  </a:cubicBezTo>
                  <a:cubicBezTo>
                    <a:pt x="282133" y="296613"/>
                    <a:pt x="283599" y="296740"/>
                    <a:pt x="284217" y="297728"/>
                  </a:cubicBezTo>
                  <a:cubicBezTo>
                    <a:pt x="285299" y="299460"/>
                    <a:pt x="285021" y="301842"/>
                    <a:pt x="286155" y="303542"/>
                  </a:cubicBezTo>
                  <a:cubicBezTo>
                    <a:pt x="286800" y="304510"/>
                    <a:pt x="287572" y="305407"/>
                    <a:pt x="288092" y="306449"/>
                  </a:cubicBezTo>
                  <a:cubicBezTo>
                    <a:pt x="288549" y="307362"/>
                    <a:pt x="288565" y="308462"/>
                    <a:pt x="289061" y="309355"/>
                  </a:cubicBezTo>
                  <a:cubicBezTo>
                    <a:pt x="290192" y="311391"/>
                    <a:pt x="292937" y="315169"/>
                    <a:pt x="292937" y="315169"/>
                  </a:cubicBezTo>
                  <a:cubicBezTo>
                    <a:pt x="292614" y="319045"/>
                    <a:pt x="293037" y="323057"/>
                    <a:pt x="291968" y="326797"/>
                  </a:cubicBezTo>
                  <a:cubicBezTo>
                    <a:pt x="291506" y="328415"/>
                    <a:pt x="287277" y="329142"/>
                    <a:pt x="286155" y="329704"/>
                  </a:cubicBezTo>
                  <a:cubicBezTo>
                    <a:pt x="285113" y="330224"/>
                    <a:pt x="284312" y="331168"/>
                    <a:pt x="283248" y="331641"/>
                  </a:cubicBezTo>
                  <a:cubicBezTo>
                    <a:pt x="281381" y="332471"/>
                    <a:pt x="279133" y="332446"/>
                    <a:pt x="277434" y="333579"/>
                  </a:cubicBezTo>
                  <a:cubicBezTo>
                    <a:pt x="274984" y="335213"/>
                    <a:pt x="274486" y="335913"/>
                    <a:pt x="271620" y="336486"/>
                  </a:cubicBezTo>
                  <a:cubicBezTo>
                    <a:pt x="270987" y="336612"/>
                    <a:pt x="270328" y="336486"/>
                    <a:pt x="269682" y="336486"/>
                  </a:cubicBezTo>
                  <a:lnTo>
                    <a:pt x="302627" y="379120"/>
                  </a:lnTo>
                  <a:lnTo>
                    <a:pt x="308399" y="377905"/>
                  </a:lnTo>
                  <a:lnTo>
                    <a:pt x="308566" y="378917"/>
                  </a:lnTo>
                  <a:cubicBezTo>
                    <a:pt x="308216" y="382416"/>
                    <a:pt x="307988" y="402339"/>
                    <a:pt x="303803" y="409873"/>
                  </a:cubicBezTo>
                  <a:cubicBezTo>
                    <a:pt x="301023" y="414877"/>
                    <a:pt x="294278" y="424161"/>
                    <a:pt x="294278" y="424161"/>
                  </a:cubicBezTo>
                  <a:cubicBezTo>
                    <a:pt x="293484" y="426542"/>
                    <a:pt x="293019" y="429059"/>
                    <a:pt x="291897" y="431304"/>
                  </a:cubicBezTo>
                  <a:cubicBezTo>
                    <a:pt x="289701" y="435695"/>
                    <a:pt x="283939" y="442960"/>
                    <a:pt x="279991" y="445592"/>
                  </a:cubicBezTo>
                  <a:cubicBezTo>
                    <a:pt x="277902" y="446984"/>
                    <a:pt x="275228" y="447179"/>
                    <a:pt x="272847" y="447973"/>
                  </a:cubicBezTo>
                  <a:cubicBezTo>
                    <a:pt x="266684" y="454136"/>
                    <a:pt x="259959" y="461795"/>
                    <a:pt x="251416" y="464642"/>
                  </a:cubicBezTo>
                  <a:lnTo>
                    <a:pt x="237128" y="469404"/>
                  </a:lnTo>
                  <a:cubicBezTo>
                    <a:pt x="236982" y="469380"/>
                    <a:pt x="218782" y="467110"/>
                    <a:pt x="215697" y="464642"/>
                  </a:cubicBezTo>
                  <a:cubicBezTo>
                    <a:pt x="213462" y="462854"/>
                    <a:pt x="212958" y="459522"/>
                    <a:pt x="210934" y="457498"/>
                  </a:cubicBezTo>
                  <a:cubicBezTo>
                    <a:pt x="206319" y="452883"/>
                    <a:pt x="202456" y="452291"/>
                    <a:pt x="196647" y="450354"/>
                  </a:cubicBezTo>
                  <a:cubicBezTo>
                    <a:pt x="196567" y="450374"/>
                    <a:pt x="181115" y="453980"/>
                    <a:pt x="179978" y="455117"/>
                  </a:cubicBezTo>
                  <a:cubicBezTo>
                    <a:pt x="178203" y="456892"/>
                    <a:pt x="178720" y="460016"/>
                    <a:pt x="177597" y="462261"/>
                  </a:cubicBezTo>
                  <a:cubicBezTo>
                    <a:pt x="176317" y="464821"/>
                    <a:pt x="174422" y="467023"/>
                    <a:pt x="172834" y="469404"/>
                  </a:cubicBezTo>
                  <a:cubicBezTo>
                    <a:pt x="171247" y="474167"/>
                    <a:pt x="172249" y="480908"/>
                    <a:pt x="168072" y="483692"/>
                  </a:cubicBezTo>
                  <a:cubicBezTo>
                    <a:pt x="165691" y="485279"/>
                    <a:pt x="163488" y="487174"/>
                    <a:pt x="160928" y="488454"/>
                  </a:cubicBezTo>
                  <a:cubicBezTo>
                    <a:pt x="156921" y="490458"/>
                    <a:pt x="148082" y="492070"/>
                    <a:pt x="144259" y="493217"/>
                  </a:cubicBezTo>
                  <a:cubicBezTo>
                    <a:pt x="139451" y="494659"/>
                    <a:pt x="129972" y="497979"/>
                    <a:pt x="129972" y="497979"/>
                  </a:cubicBezTo>
                  <a:cubicBezTo>
                    <a:pt x="126797" y="502742"/>
                    <a:pt x="122257" y="506837"/>
                    <a:pt x="120447" y="512267"/>
                  </a:cubicBezTo>
                  <a:lnTo>
                    <a:pt x="120396" y="512421"/>
                  </a:lnTo>
                  <a:lnTo>
                    <a:pt x="117196" y="511677"/>
                  </a:lnTo>
                  <a:cubicBezTo>
                    <a:pt x="111545" y="510685"/>
                    <a:pt x="106183" y="509889"/>
                    <a:pt x="106160" y="509885"/>
                  </a:cubicBezTo>
                  <a:lnTo>
                    <a:pt x="99017" y="512266"/>
                  </a:lnTo>
                  <a:cubicBezTo>
                    <a:pt x="94254" y="513853"/>
                    <a:pt x="89317" y="514989"/>
                    <a:pt x="84729" y="517028"/>
                  </a:cubicBezTo>
                  <a:cubicBezTo>
                    <a:pt x="82114" y="518190"/>
                    <a:pt x="80408" y="521320"/>
                    <a:pt x="77585" y="521791"/>
                  </a:cubicBezTo>
                  <a:cubicBezTo>
                    <a:pt x="70685" y="522941"/>
                    <a:pt x="68461" y="516439"/>
                    <a:pt x="65679" y="512266"/>
                  </a:cubicBezTo>
                  <a:lnTo>
                    <a:pt x="58535" y="509885"/>
                  </a:lnTo>
                  <a:lnTo>
                    <a:pt x="51392" y="507503"/>
                  </a:lnTo>
                  <a:lnTo>
                    <a:pt x="37104" y="502741"/>
                  </a:lnTo>
                  <a:cubicBezTo>
                    <a:pt x="32342" y="501153"/>
                    <a:pt x="27625" y="499421"/>
                    <a:pt x="22817" y="497978"/>
                  </a:cubicBezTo>
                  <a:cubicBezTo>
                    <a:pt x="19682" y="497038"/>
                    <a:pt x="16467" y="496391"/>
                    <a:pt x="13292" y="495597"/>
                  </a:cubicBezTo>
                  <a:lnTo>
                    <a:pt x="0" y="494711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="" xmlns:a16="http://schemas.microsoft.com/office/drawing/2014/main" id="{0953A148-E9EE-4170-9EBB-FDD635F46719}"/>
                </a:ext>
              </a:extLst>
            </p:cNvPr>
            <p:cNvSpPr/>
            <p:nvPr/>
          </p:nvSpPr>
          <p:spPr bwMode="auto">
            <a:xfrm>
              <a:off x="5944597" y="1287140"/>
              <a:ext cx="603322" cy="903901"/>
            </a:xfrm>
            <a:custGeom>
              <a:avLst/>
              <a:gdLst>
                <a:gd name="connsiteX0" fmla="*/ 602866 w 603322"/>
                <a:gd name="connsiteY0" fmla="*/ 517009 h 903901"/>
                <a:gd name="connsiteX1" fmla="*/ 594284 w 603322"/>
                <a:gd name="connsiteY1" fmla="*/ 529882 h 903901"/>
                <a:gd name="connsiteX2" fmla="*/ 594284 w 603322"/>
                <a:gd name="connsiteY2" fmla="*/ 529881 h 903901"/>
                <a:gd name="connsiteX3" fmla="*/ 598160 w 603322"/>
                <a:gd name="connsiteY3" fmla="*/ 477558 h 903901"/>
                <a:gd name="connsiteX4" fmla="*/ 603114 w 603322"/>
                <a:gd name="connsiteY4" fmla="*/ 489943 h 903901"/>
                <a:gd name="connsiteX5" fmla="*/ 603114 w 603322"/>
                <a:gd name="connsiteY5" fmla="*/ 489944 h 903901"/>
                <a:gd name="connsiteX6" fmla="*/ 603322 w 603322"/>
                <a:gd name="connsiteY6" fmla="*/ 467232 h 903901"/>
                <a:gd name="connsiteX7" fmla="*/ 603322 w 603322"/>
                <a:gd name="connsiteY7" fmla="*/ 467234 h 903901"/>
                <a:gd name="connsiteX8" fmla="*/ 598160 w 603322"/>
                <a:gd name="connsiteY8" fmla="*/ 477558 h 903901"/>
                <a:gd name="connsiteX9" fmla="*/ 0 w 603322"/>
                <a:gd name="connsiteY9" fmla="*/ 0 h 903901"/>
                <a:gd name="connsiteX10" fmla="*/ 8528 w 603322"/>
                <a:gd name="connsiteY10" fmla="*/ 3499 h 903901"/>
                <a:gd name="connsiteX11" fmla="*/ 22816 w 603322"/>
                <a:gd name="connsiteY11" fmla="*/ 17786 h 903901"/>
                <a:gd name="connsiteX12" fmla="*/ 37103 w 603322"/>
                <a:gd name="connsiteY12" fmla="*/ 22549 h 903901"/>
                <a:gd name="connsiteX13" fmla="*/ 41866 w 603322"/>
                <a:gd name="connsiteY13" fmla="*/ 29692 h 903901"/>
                <a:gd name="connsiteX14" fmla="*/ 49009 w 603322"/>
                <a:gd name="connsiteY14" fmla="*/ 34455 h 903901"/>
                <a:gd name="connsiteX15" fmla="*/ 56153 w 603322"/>
                <a:gd name="connsiteY15" fmla="*/ 41599 h 903901"/>
                <a:gd name="connsiteX16" fmla="*/ 65678 w 603322"/>
                <a:gd name="connsiteY16" fmla="*/ 43980 h 903901"/>
                <a:gd name="connsiteX17" fmla="*/ 84728 w 603322"/>
                <a:gd name="connsiteY17" fmla="*/ 55886 h 903901"/>
                <a:gd name="connsiteX18" fmla="*/ 91872 w 603322"/>
                <a:gd name="connsiteY18" fmla="*/ 63030 h 903901"/>
                <a:gd name="connsiteX19" fmla="*/ 99016 w 603322"/>
                <a:gd name="connsiteY19" fmla="*/ 67792 h 903901"/>
                <a:gd name="connsiteX20" fmla="*/ 106159 w 603322"/>
                <a:gd name="connsiteY20" fmla="*/ 70174 h 903901"/>
                <a:gd name="connsiteX21" fmla="*/ 110922 w 603322"/>
                <a:gd name="connsiteY21" fmla="*/ 77317 h 903901"/>
                <a:gd name="connsiteX22" fmla="*/ 118066 w 603322"/>
                <a:gd name="connsiteY22" fmla="*/ 84461 h 903901"/>
                <a:gd name="connsiteX23" fmla="*/ 132353 w 603322"/>
                <a:gd name="connsiteY23" fmla="*/ 89224 h 903901"/>
                <a:gd name="connsiteX24" fmla="*/ 139497 w 603322"/>
                <a:gd name="connsiteY24" fmla="*/ 103511 h 903901"/>
                <a:gd name="connsiteX25" fmla="*/ 146641 w 603322"/>
                <a:gd name="connsiteY25" fmla="*/ 108274 h 903901"/>
                <a:gd name="connsiteX26" fmla="*/ 163309 w 603322"/>
                <a:gd name="connsiteY26" fmla="*/ 115417 h 903901"/>
                <a:gd name="connsiteX27" fmla="*/ 187122 w 603322"/>
                <a:gd name="connsiteY27" fmla="*/ 134467 h 903901"/>
                <a:gd name="connsiteX28" fmla="*/ 194266 w 603322"/>
                <a:gd name="connsiteY28" fmla="*/ 136849 h 903901"/>
                <a:gd name="connsiteX29" fmla="*/ 196647 w 603322"/>
                <a:gd name="connsiteY29" fmla="*/ 143992 h 903901"/>
                <a:gd name="connsiteX30" fmla="*/ 199028 w 603322"/>
                <a:gd name="connsiteY30" fmla="*/ 167805 h 903901"/>
                <a:gd name="connsiteX31" fmla="*/ 194266 w 603322"/>
                <a:gd name="connsiteY31" fmla="*/ 182092 h 903901"/>
                <a:gd name="connsiteX32" fmla="*/ 199028 w 603322"/>
                <a:gd name="connsiteY32" fmla="*/ 189236 h 903901"/>
                <a:gd name="connsiteX33" fmla="*/ 206172 w 603322"/>
                <a:gd name="connsiteY33" fmla="*/ 191617 h 903901"/>
                <a:gd name="connsiteX34" fmla="*/ 213316 w 603322"/>
                <a:gd name="connsiteY34" fmla="*/ 196380 h 903901"/>
                <a:gd name="connsiteX35" fmla="*/ 222841 w 603322"/>
                <a:gd name="connsiteY35" fmla="*/ 201142 h 903901"/>
                <a:gd name="connsiteX36" fmla="*/ 237128 w 603322"/>
                <a:gd name="connsiteY36" fmla="*/ 205905 h 903901"/>
                <a:gd name="connsiteX37" fmla="*/ 251416 w 603322"/>
                <a:gd name="connsiteY37" fmla="*/ 210667 h 903901"/>
                <a:gd name="connsiteX38" fmla="*/ 253797 w 603322"/>
                <a:gd name="connsiteY38" fmla="*/ 227336 h 903901"/>
                <a:gd name="connsiteX39" fmla="*/ 256178 w 603322"/>
                <a:gd name="connsiteY39" fmla="*/ 234480 h 903901"/>
                <a:gd name="connsiteX40" fmla="*/ 270466 w 603322"/>
                <a:gd name="connsiteY40" fmla="*/ 239242 h 903901"/>
                <a:gd name="connsiteX41" fmla="*/ 279991 w 603322"/>
                <a:gd name="connsiteY41" fmla="*/ 241624 h 903901"/>
                <a:gd name="connsiteX42" fmla="*/ 310947 w 603322"/>
                <a:gd name="connsiteY42" fmla="*/ 248767 h 903901"/>
                <a:gd name="connsiteX43" fmla="*/ 318091 w 603322"/>
                <a:gd name="connsiteY43" fmla="*/ 244005 h 903901"/>
                <a:gd name="connsiteX44" fmla="*/ 332378 w 603322"/>
                <a:gd name="connsiteY44" fmla="*/ 253530 h 903901"/>
                <a:gd name="connsiteX45" fmla="*/ 339522 w 603322"/>
                <a:gd name="connsiteY45" fmla="*/ 267817 h 903901"/>
                <a:gd name="connsiteX46" fmla="*/ 346666 w 603322"/>
                <a:gd name="connsiteY46" fmla="*/ 270199 h 903901"/>
                <a:gd name="connsiteX47" fmla="*/ 360953 w 603322"/>
                <a:gd name="connsiteY47" fmla="*/ 272580 h 903901"/>
                <a:gd name="connsiteX48" fmla="*/ 389528 w 603322"/>
                <a:gd name="connsiteY48" fmla="*/ 277342 h 903901"/>
                <a:gd name="connsiteX49" fmla="*/ 396672 w 603322"/>
                <a:gd name="connsiteY49" fmla="*/ 279724 h 903901"/>
                <a:gd name="connsiteX50" fmla="*/ 418103 w 603322"/>
                <a:gd name="connsiteY50" fmla="*/ 289249 h 903901"/>
                <a:gd name="connsiteX51" fmla="*/ 432391 w 603322"/>
                <a:gd name="connsiteY51" fmla="*/ 298774 h 903901"/>
                <a:gd name="connsiteX52" fmla="*/ 434772 w 603322"/>
                <a:gd name="connsiteY52" fmla="*/ 308299 h 903901"/>
                <a:gd name="connsiteX53" fmla="*/ 430009 w 603322"/>
                <a:gd name="connsiteY53" fmla="*/ 344017 h 903901"/>
                <a:gd name="connsiteX54" fmla="*/ 434772 w 603322"/>
                <a:gd name="connsiteY54" fmla="*/ 358305 h 903901"/>
                <a:gd name="connsiteX55" fmla="*/ 441916 w 603322"/>
                <a:gd name="connsiteY55" fmla="*/ 360686 h 903901"/>
                <a:gd name="connsiteX56" fmla="*/ 434772 w 603322"/>
                <a:gd name="connsiteY56" fmla="*/ 374974 h 903901"/>
                <a:gd name="connsiteX57" fmla="*/ 427628 w 603322"/>
                <a:gd name="connsiteY57" fmla="*/ 379736 h 903901"/>
                <a:gd name="connsiteX58" fmla="*/ 420484 w 603322"/>
                <a:gd name="connsiteY58" fmla="*/ 382117 h 903901"/>
                <a:gd name="connsiteX59" fmla="*/ 418103 w 603322"/>
                <a:gd name="connsiteY59" fmla="*/ 389261 h 903901"/>
                <a:gd name="connsiteX60" fmla="*/ 439534 w 603322"/>
                <a:gd name="connsiteY60" fmla="*/ 401167 h 903901"/>
                <a:gd name="connsiteX61" fmla="*/ 451441 w 603322"/>
                <a:gd name="connsiteY61" fmla="*/ 403549 h 903901"/>
                <a:gd name="connsiteX62" fmla="*/ 458584 w 603322"/>
                <a:gd name="connsiteY62" fmla="*/ 401167 h 903901"/>
                <a:gd name="connsiteX63" fmla="*/ 470491 w 603322"/>
                <a:gd name="connsiteY63" fmla="*/ 398786 h 903901"/>
                <a:gd name="connsiteX64" fmla="*/ 510083 w 603322"/>
                <a:gd name="connsiteY64" fmla="*/ 396608 h 903901"/>
                <a:gd name="connsiteX65" fmla="*/ 533199 w 603322"/>
                <a:gd name="connsiteY65" fmla="*/ 397700 h 903901"/>
                <a:gd name="connsiteX66" fmla="*/ 538084 w 603322"/>
                <a:gd name="connsiteY66" fmla="*/ 446551 h 903901"/>
                <a:gd name="connsiteX67" fmla="*/ 540022 w 603322"/>
                <a:gd name="connsiteY67" fmla="*/ 446551 h 903901"/>
                <a:gd name="connsiteX68" fmla="*/ 540022 w 603322"/>
                <a:gd name="connsiteY68" fmla="*/ 553136 h 903901"/>
                <a:gd name="connsiteX69" fmla="*/ 538084 w 603322"/>
                <a:gd name="connsiteY69" fmla="*/ 562826 h 903901"/>
                <a:gd name="connsiteX70" fmla="*/ 536146 w 603322"/>
                <a:gd name="connsiteY70" fmla="*/ 578330 h 903901"/>
                <a:gd name="connsiteX71" fmla="*/ 534208 w 603322"/>
                <a:gd name="connsiteY71" fmla="*/ 651971 h 903901"/>
                <a:gd name="connsiteX72" fmla="*/ 528394 w 603322"/>
                <a:gd name="connsiteY72" fmla="*/ 653908 h 903901"/>
                <a:gd name="connsiteX73" fmla="*/ 522581 w 603322"/>
                <a:gd name="connsiteY73" fmla="*/ 657784 h 903901"/>
                <a:gd name="connsiteX74" fmla="*/ 514829 w 603322"/>
                <a:gd name="connsiteY74" fmla="*/ 669412 h 903901"/>
                <a:gd name="connsiteX75" fmla="*/ 510953 w 603322"/>
                <a:gd name="connsiteY75" fmla="*/ 729487 h 903901"/>
                <a:gd name="connsiteX76" fmla="*/ 509015 w 603322"/>
                <a:gd name="connsiteY76" fmla="*/ 735301 h 903901"/>
                <a:gd name="connsiteX77" fmla="*/ 505139 w 603322"/>
                <a:gd name="connsiteY77" fmla="*/ 758556 h 903901"/>
                <a:gd name="connsiteX78" fmla="*/ 501263 w 603322"/>
                <a:gd name="connsiteY78" fmla="*/ 766308 h 903901"/>
                <a:gd name="connsiteX79" fmla="*/ 499326 w 603322"/>
                <a:gd name="connsiteY79" fmla="*/ 772122 h 903901"/>
                <a:gd name="connsiteX80" fmla="*/ 495450 w 603322"/>
                <a:gd name="connsiteY80" fmla="*/ 777935 h 903901"/>
                <a:gd name="connsiteX81" fmla="*/ 489636 w 603322"/>
                <a:gd name="connsiteY81" fmla="*/ 789563 h 903901"/>
                <a:gd name="connsiteX82" fmla="*/ 487698 w 603322"/>
                <a:gd name="connsiteY82" fmla="*/ 795377 h 903901"/>
                <a:gd name="connsiteX83" fmla="*/ 489101 w 603322"/>
                <a:gd name="connsiteY83" fmla="*/ 804327 h 903901"/>
                <a:gd name="connsiteX84" fmla="*/ 490571 w 603322"/>
                <a:gd name="connsiteY84" fmla="*/ 806511 h 903901"/>
                <a:gd name="connsiteX85" fmla="*/ 463474 w 603322"/>
                <a:gd name="connsiteY85" fmla="*/ 825415 h 903901"/>
                <a:gd name="connsiteX86" fmla="*/ 452816 w 603322"/>
                <a:gd name="connsiteY86" fmla="*/ 838011 h 903901"/>
                <a:gd name="connsiteX87" fmla="*/ 451847 w 603322"/>
                <a:gd name="connsiteY87" fmla="*/ 846732 h 903901"/>
                <a:gd name="connsiteX88" fmla="*/ 449909 w 603322"/>
                <a:gd name="connsiteY88" fmla="*/ 852545 h 903901"/>
                <a:gd name="connsiteX89" fmla="*/ 428592 w 603322"/>
                <a:gd name="connsiteY89" fmla="*/ 857391 h 903901"/>
                <a:gd name="connsiteX90" fmla="*/ 424716 w 603322"/>
                <a:gd name="connsiteY90" fmla="*/ 858359 h 903901"/>
                <a:gd name="connsiteX91" fmla="*/ 421809 w 603322"/>
                <a:gd name="connsiteY91" fmla="*/ 859328 h 903901"/>
                <a:gd name="connsiteX92" fmla="*/ 416964 w 603322"/>
                <a:gd name="connsiteY92" fmla="*/ 860297 h 903901"/>
                <a:gd name="connsiteX93" fmla="*/ 361733 w 603322"/>
                <a:gd name="connsiteY93" fmla="*/ 859328 h 903901"/>
                <a:gd name="connsiteX94" fmla="*/ 356889 w 603322"/>
                <a:gd name="connsiteY94" fmla="*/ 858359 h 903901"/>
                <a:gd name="connsiteX95" fmla="*/ 346230 w 603322"/>
                <a:gd name="connsiteY95" fmla="*/ 851577 h 903901"/>
                <a:gd name="connsiteX96" fmla="*/ 175693 w 603322"/>
                <a:gd name="connsiteY96" fmla="*/ 863204 h 903901"/>
                <a:gd name="connsiteX97" fmla="*/ 145655 w 603322"/>
                <a:gd name="connsiteY97" fmla="*/ 889366 h 903901"/>
                <a:gd name="connsiteX98" fmla="*/ 138872 w 603322"/>
                <a:gd name="connsiteY98" fmla="*/ 897118 h 903901"/>
                <a:gd name="connsiteX99" fmla="*/ 113679 w 603322"/>
                <a:gd name="connsiteY99" fmla="*/ 902931 h 903901"/>
                <a:gd name="connsiteX100" fmla="*/ 83641 w 603322"/>
                <a:gd name="connsiteY100" fmla="*/ 895180 h 903901"/>
                <a:gd name="connsiteX101" fmla="*/ 72014 w 603322"/>
                <a:gd name="connsiteY101" fmla="*/ 899056 h 903901"/>
                <a:gd name="connsiteX102" fmla="*/ 64262 w 603322"/>
                <a:gd name="connsiteY102" fmla="*/ 901962 h 903901"/>
                <a:gd name="connsiteX103" fmla="*/ 58448 w 603322"/>
                <a:gd name="connsiteY103" fmla="*/ 903901 h 903901"/>
                <a:gd name="connsiteX104" fmla="*/ 61212 w 603322"/>
                <a:gd name="connsiteY104" fmla="*/ 902979 h 903901"/>
                <a:gd name="connsiteX105" fmla="*/ 58534 w 603322"/>
                <a:gd name="connsiteY105" fmla="*/ 901230 h 903901"/>
                <a:gd name="connsiteX106" fmla="*/ 3766 w 603322"/>
                <a:gd name="connsiteY106" fmla="*/ 884561 h 903901"/>
                <a:gd name="connsiteX107" fmla="*/ 0 w 603322"/>
                <a:gd name="connsiteY107" fmla="*/ 884264 h 903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</a:cxnLst>
              <a:rect l="l" t="t" r="r" b="b"/>
              <a:pathLst>
                <a:path w="603322" h="903901">
                  <a:moveTo>
                    <a:pt x="602866" y="517009"/>
                  </a:moveTo>
                  <a:lnTo>
                    <a:pt x="594284" y="529882"/>
                  </a:lnTo>
                  <a:lnTo>
                    <a:pt x="594284" y="529881"/>
                  </a:lnTo>
                  <a:close/>
                  <a:moveTo>
                    <a:pt x="598160" y="477558"/>
                  </a:moveTo>
                  <a:lnTo>
                    <a:pt x="603114" y="489943"/>
                  </a:lnTo>
                  <a:lnTo>
                    <a:pt x="603114" y="489944"/>
                  </a:lnTo>
                  <a:close/>
                  <a:moveTo>
                    <a:pt x="603322" y="467232"/>
                  </a:moveTo>
                  <a:lnTo>
                    <a:pt x="603322" y="467234"/>
                  </a:lnTo>
                  <a:lnTo>
                    <a:pt x="598160" y="477558"/>
                  </a:lnTo>
                  <a:close/>
                  <a:moveTo>
                    <a:pt x="0" y="0"/>
                  </a:moveTo>
                  <a:lnTo>
                    <a:pt x="8528" y="3499"/>
                  </a:lnTo>
                  <a:cubicBezTo>
                    <a:pt x="14781" y="6000"/>
                    <a:pt x="18053" y="13024"/>
                    <a:pt x="22816" y="17786"/>
                  </a:cubicBezTo>
                  <a:cubicBezTo>
                    <a:pt x="22816" y="17786"/>
                    <a:pt x="32846" y="19888"/>
                    <a:pt x="37103" y="22549"/>
                  </a:cubicBezTo>
                  <a:cubicBezTo>
                    <a:pt x="39530" y="24066"/>
                    <a:pt x="39842" y="27668"/>
                    <a:pt x="41866" y="29692"/>
                  </a:cubicBezTo>
                  <a:cubicBezTo>
                    <a:pt x="43890" y="31716"/>
                    <a:pt x="46811" y="32623"/>
                    <a:pt x="49009" y="34455"/>
                  </a:cubicBezTo>
                  <a:cubicBezTo>
                    <a:pt x="51596" y="36611"/>
                    <a:pt x="53772" y="39218"/>
                    <a:pt x="56153" y="41599"/>
                  </a:cubicBezTo>
                  <a:cubicBezTo>
                    <a:pt x="59328" y="42393"/>
                    <a:pt x="62614" y="42831"/>
                    <a:pt x="65678" y="43980"/>
                  </a:cubicBezTo>
                  <a:cubicBezTo>
                    <a:pt x="72907" y="46691"/>
                    <a:pt x="78900" y="50890"/>
                    <a:pt x="84728" y="55886"/>
                  </a:cubicBezTo>
                  <a:cubicBezTo>
                    <a:pt x="87285" y="58078"/>
                    <a:pt x="89285" y="60874"/>
                    <a:pt x="91872" y="63030"/>
                  </a:cubicBezTo>
                  <a:cubicBezTo>
                    <a:pt x="94071" y="64862"/>
                    <a:pt x="96456" y="66512"/>
                    <a:pt x="99016" y="67792"/>
                  </a:cubicBezTo>
                  <a:cubicBezTo>
                    <a:pt x="101261" y="68915"/>
                    <a:pt x="104199" y="68606"/>
                    <a:pt x="106159" y="70174"/>
                  </a:cubicBezTo>
                  <a:cubicBezTo>
                    <a:pt x="108394" y="71962"/>
                    <a:pt x="109090" y="75119"/>
                    <a:pt x="110922" y="77317"/>
                  </a:cubicBezTo>
                  <a:cubicBezTo>
                    <a:pt x="113078" y="79904"/>
                    <a:pt x="115685" y="82080"/>
                    <a:pt x="118066" y="84461"/>
                  </a:cubicBezTo>
                  <a:cubicBezTo>
                    <a:pt x="118066" y="84461"/>
                    <a:pt x="128096" y="86563"/>
                    <a:pt x="132353" y="89224"/>
                  </a:cubicBezTo>
                  <a:cubicBezTo>
                    <a:pt x="136242" y="91655"/>
                    <a:pt x="138199" y="99617"/>
                    <a:pt x="139497" y="103511"/>
                  </a:cubicBezTo>
                  <a:cubicBezTo>
                    <a:pt x="141878" y="105099"/>
                    <a:pt x="144081" y="106994"/>
                    <a:pt x="146641" y="108274"/>
                  </a:cubicBezTo>
                  <a:cubicBezTo>
                    <a:pt x="152048" y="110977"/>
                    <a:pt x="158061" y="112418"/>
                    <a:pt x="163309" y="115417"/>
                  </a:cubicBezTo>
                  <a:cubicBezTo>
                    <a:pt x="176245" y="122809"/>
                    <a:pt x="178342" y="125688"/>
                    <a:pt x="187122" y="134467"/>
                  </a:cubicBezTo>
                  <a:cubicBezTo>
                    <a:pt x="189503" y="135261"/>
                    <a:pt x="192491" y="135074"/>
                    <a:pt x="194266" y="136849"/>
                  </a:cubicBezTo>
                  <a:cubicBezTo>
                    <a:pt x="196041" y="138624"/>
                    <a:pt x="196265" y="141511"/>
                    <a:pt x="196647" y="143992"/>
                  </a:cubicBezTo>
                  <a:cubicBezTo>
                    <a:pt x="197860" y="151877"/>
                    <a:pt x="198234" y="159867"/>
                    <a:pt x="199028" y="167805"/>
                  </a:cubicBezTo>
                  <a:cubicBezTo>
                    <a:pt x="199028" y="167805"/>
                    <a:pt x="194266" y="177072"/>
                    <a:pt x="194266" y="182092"/>
                  </a:cubicBezTo>
                  <a:cubicBezTo>
                    <a:pt x="194266" y="184954"/>
                    <a:pt x="197441" y="186855"/>
                    <a:pt x="199028" y="189236"/>
                  </a:cubicBezTo>
                  <a:cubicBezTo>
                    <a:pt x="201409" y="190030"/>
                    <a:pt x="203927" y="190494"/>
                    <a:pt x="206172" y="191617"/>
                  </a:cubicBezTo>
                  <a:cubicBezTo>
                    <a:pt x="208732" y="192897"/>
                    <a:pt x="210831" y="194960"/>
                    <a:pt x="213316" y="196380"/>
                  </a:cubicBezTo>
                  <a:cubicBezTo>
                    <a:pt x="216398" y="198141"/>
                    <a:pt x="219666" y="199555"/>
                    <a:pt x="222841" y="201142"/>
                  </a:cubicBezTo>
                  <a:cubicBezTo>
                    <a:pt x="222852" y="201147"/>
                    <a:pt x="237117" y="205901"/>
                    <a:pt x="237128" y="205905"/>
                  </a:cubicBezTo>
                  <a:cubicBezTo>
                    <a:pt x="241891" y="207492"/>
                    <a:pt x="248334" y="206704"/>
                    <a:pt x="251416" y="210667"/>
                  </a:cubicBezTo>
                  <a:cubicBezTo>
                    <a:pt x="254862" y="215097"/>
                    <a:pt x="252696" y="221832"/>
                    <a:pt x="253797" y="227336"/>
                  </a:cubicBezTo>
                  <a:cubicBezTo>
                    <a:pt x="254289" y="229797"/>
                    <a:pt x="255384" y="232099"/>
                    <a:pt x="256178" y="234480"/>
                  </a:cubicBezTo>
                  <a:cubicBezTo>
                    <a:pt x="256178" y="234480"/>
                    <a:pt x="265658" y="237799"/>
                    <a:pt x="270466" y="239242"/>
                  </a:cubicBezTo>
                  <a:cubicBezTo>
                    <a:pt x="273601" y="240182"/>
                    <a:pt x="276816" y="240830"/>
                    <a:pt x="279991" y="241624"/>
                  </a:cubicBezTo>
                  <a:cubicBezTo>
                    <a:pt x="290841" y="244337"/>
                    <a:pt x="299105" y="249951"/>
                    <a:pt x="310947" y="248767"/>
                  </a:cubicBezTo>
                  <a:cubicBezTo>
                    <a:pt x="313795" y="248482"/>
                    <a:pt x="315710" y="245592"/>
                    <a:pt x="318091" y="244005"/>
                  </a:cubicBezTo>
                  <a:cubicBezTo>
                    <a:pt x="325580" y="246501"/>
                    <a:pt x="327282" y="245885"/>
                    <a:pt x="332378" y="253530"/>
                  </a:cubicBezTo>
                  <a:cubicBezTo>
                    <a:pt x="337309" y="260927"/>
                    <a:pt x="331490" y="261392"/>
                    <a:pt x="339522" y="267817"/>
                  </a:cubicBezTo>
                  <a:cubicBezTo>
                    <a:pt x="341482" y="269385"/>
                    <a:pt x="344285" y="269405"/>
                    <a:pt x="346666" y="270199"/>
                  </a:cubicBezTo>
                  <a:lnTo>
                    <a:pt x="360953" y="272580"/>
                  </a:lnTo>
                  <a:lnTo>
                    <a:pt x="389528" y="277342"/>
                  </a:lnTo>
                  <a:cubicBezTo>
                    <a:pt x="392004" y="277755"/>
                    <a:pt x="394291" y="278930"/>
                    <a:pt x="396672" y="279724"/>
                  </a:cubicBezTo>
                  <a:cubicBezTo>
                    <a:pt x="413679" y="285393"/>
                    <a:pt x="406780" y="281700"/>
                    <a:pt x="418103" y="289249"/>
                  </a:cubicBezTo>
                  <a:cubicBezTo>
                    <a:pt x="422866" y="292424"/>
                    <a:pt x="428622" y="294466"/>
                    <a:pt x="432391" y="298774"/>
                  </a:cubicBezTo>
                  <a:cubicBezTo>
                    <a:pt x="434546" y="301237"/>
                    <a:pt x="433978" y="305124"/>
                    <a:pt x="434772" y="308299"/>
                  </a:cubicBezTo>
                  <a:cubicBezTo>
                    <a:pt x="430265" y="326329"/>
                    <a:pt x="432687" y="314565"/>
                    <a:pt x="430009" y="344017"/>
                  </a:cubicBezTo>
                  <a:cubicBezTo>
                    <a:pt x="429554" y="349017"/>
                    <a:pt x="433184" y="353542"/>
                    <a:pt x="434772" y="358305"/>
                  </a:cubicBezTo>
                  <a:cubicBezTo>
                    <a:pt x="437153" y="359099"/>
                    <a:pt x="440794" y="358441"/>
                    <a:pt x="441916" y="360686"/>
                  </a:cubicBezTo>
                  <a:cubicBezTo>
                    <a:pt x="443324" y="363502"/>
                    <a:pt x="435574" y="373771"/>
                    <a:pt x="434772" y="374974"/>
                  </a:cubicBezTo>
                  <a:cubicBezTo>
                    <a:pt x="432391" y="376561"/>
                    <a:pt x="430188" y="378456"/>
                    <a:pt x="427628" y="379736"/>
                  </a:cubicBezTo>
                  <a:cubicBezTo>
                    <a:pt x="425383" y="380858"/>
                    <a:pt x="422259" y="380342"/>
                    <a:pt x="420484" y="382117"/>
                  </a:cubicBezTo>
                  <a:cubicBezTo>
                    <a:pt x="418709" y="383892"/>
                    <a:pt x="418897" y="386880"/>
                    <a:pt x="418103" y="389261"/>
                  </a:cubicBezTo>
                  <a:cubicBezTo>
                    <a:pt x="430677" y="393452"/>
                    <a:pt x="423158" y="390250"/>
                    <a:pt x="439534" y="401167"/>
                  </a:cubicBezTo>
                  <a:cubicBezTo>
                    <a:pt x="443503" y="401961"/>
                    <a:pt x="447393" y="403549"/>
                    <a:pt x="451441" y="403549"/>
                  </a:cubicBezTo>
                  <a:cubicBezTo>
                    <a:pt x="453951" y="403549"/>
                    <a:pt x="456149" y="401776"/>
                    <a:pt x="458584" y="401167"/>
                  </a:cubicBezTo>
                  <a:cubicBezTo>
                    <a:pt x="462511" y="400185"/>
                    <a:pt x="466522" y="399580"/>
                    <a:pt x="470491" y="398786"/>
                  </a:cubicBezTo>
                  <a:cubicBezTo>
                    <a:pt x="477536" y="398515"/>
                    <a:pt x="493264" y="397199"/>
                    <a:pt x="510083" y="396608"/>
                  </a:cubicBezTo>
                  <a:lnTo>
                    <a:pt x="533199" y="397700"/>
                  </a:lnTo>
                  <a:lnTo>
                    <a:pt x="538084" y="446551"/>
                  </a:lnTo>
                  <a:lnTo>
                    <a:pt x="540022" y="446551"/>
                  </a:lnTo>
                  <a:cubicBezTo>
                    <a:pt x="541840" y="499267"/>
                    <a:pt x="543308" y="502207"/>
                    <a:pt x="540022" y="553136"/>
                  </a:cubicBezTo>
                  <a:cubicBezTo>
                    <a:pt x="539810" y="556424"/>
                    <a:pt x="538585" y="559571"/>
                    <a:pt x="538084" y="562826"/>
                  </a:cubicBezTo>
                  <a:cubicBezTo>
                    <a:pt x="537292" y="567974"/>
                    <a:pt x="536792" y="573162"/>
                    <a:pt x="536146" y="578330"/>
                  </a:cubicBezTo>
                  <a:cubicBezTo>
                    <a:pt x="535500" y="602877"/>
                    <a:pt x="536714" y="627543"/>
                    <a:pt x="534208" y="651971"/>
                  </a:cubicBezTo>
                  <a:cubicBezTo>
                    <a:pt x="534000" y="654003"/>
                    <a:pt x="530221" y="652995"/>
                    <a:pt x="528394" y="653908"/>
                  </a:cubicBezTo>
                  <a:cubicBezTo>
                    <a:pt x="526311" y="654950"/>
                    <a:pt x="524519" y="656492"/>
                    <a:pt x="522581" y="657784"/>
                  </a:cubicBezTo>
                  <a:cubicBezTo>
                    <a:pt x="519997" y="661660"/>
                    <a:pt x="515016" y="664757"/>
                    <a:pt x="514829" y="669412"/>
                  </a:cubicBezTo>
                  <a:cubicBezTo>
                    <a:pt x="514117" y="687199"/>
                    <a:pt x="515212" y="710326"/>
                    <a:pt x="510953" y="729487"/>
                  </a:cubicBezTo>
                  <a:cubicBezTo>
                    <a:pt x="510510" y="731481"/>
                    <a:pt x="509661" y="733363"/>
                    <a:pt x="509015" y="735301"/>
                  </a:cubicBezTo>
                  <a:cubicBezTo>
                    <a:pt x="508576" y="738376"/>
                    <a:pt x="506557" y="754303"/>
                    <a:pt x="505139" y="758556"/>
                  </a:cubicBezTo>
                  <a:cubicBezTo>
                    <a:pt x="504226" y="761297"/>
                    <a:pt x="502402" y="763652"/>
                    <a:pt x="501263" y="766308"/>
                  </a:cubicBezTo>
                  <a:cubicBezTo>
                    <a:pt x="500459" y="768185"/>
                    <a:pt x="500239" y="770295"/>
                    <a:pt x="499326" y="772122"/>
                  </a:cubicBezTo>
                  <a:cubicBezTo>
                    <a:pt x="498284" y="774205"/>
                    <a:pt x="496492" y="775852"/>
                    <a:pt x="495450" y="777935"/>
                  </a:cubicBezTo>
                  <a:cubicBezTo>
                    <a:pt x="487426" y="793981"/>
                    <a:pt x="500743" y="772903"/>
                    <a:pt x="489636" y="789563"/>
                  </a:cubicBezTo>
                  <a:cubicBezTo>
                    <a:pt x="488990" y="791501"/>
                    <a:pt x="487698" y="793334"/>
                    <a:pt x="487698" y="795377"/>
                  </a:cubicBezTo>
                  <a:cubicBezTo>
                    <a:pt x="487698" y="800985"/>
                    <a:pt x="488149" y="802856"/>
                    <a:pt x="489101" y="804327"/>
                  </a:cubicBezTo>
                  <a:lnTo>
                    <a:pt x="490571" y="806511"/>
                  </a:lnTo>
                  <a:lnTo>
                    <a:pt x="463474" y="825415"/>
                  </a:lnTo>
                  <a:lnTo>
                    <a:pt x="452816" y="838011"/>
                  </a:lnTo>
                  <a:cubicBezTo>
                    <a:pt x="452493" y="840918"/>
                    <a:pt x="452421" y="843864"/>
                    <a:pt x="451847" y="846732"/>
                  </a:cubicBezTo>
                  <a:cubicBezTo>
                    <a:pt x="451446" y="848735"/>
                    <a:pt x="451609" y="851413"/>
                    <a:pt x="449909" y="852545"/>
                  </a:cubicBezTo>
                  <a:cubicBezTo>
                    <a:pt x="439787" y="859293"/>
                    <a:pt x="446420" y="856276"/>
                    <a:pt x="428592" y="857391"/>
                  </a:cubicBezTo>
                  <a:cubicBezTo>
                    <a:pt x="427300" y="857714"/>
                    <a:pt x="425996" y="857994"/>
                    <a:pt x="424716" y="858359"/>
                  </a:cubicBezTo>
                  <a:cubicBezTo>
                    <a:pt x="423734" y="858640"/>
                    <a:pt x="422800" y="859080"/>
                    <a:pt x="421809" y="859328"/>
                  </a:cubicBezTo>
                  <a:cubicBezTo>
                    <a:pt x="420211" y="859728"/>
                    <a:pt x="418579" y="859974"/>
                    <a:pt x="416964" y="860297"/>
                  </a:cubicBezTo>
                  <a:lnTo>
                    <a:pt x="361733" y="859328"/>
                  </a:lnTo>
                  <a:cubicBezTo>
                    <a:pt x="360088" y="859275"/>
                    <a:pt x="356889" y="858359"/>
                    <a:pt x="356889" y="858359"/>
                  </a:cubicBezTo>
                  <a:lnTo>
                    <a:pt x="346230" y="851577"/>
                  </a:lnTo>
                  <a:lnTo>
                    <a:pt x="175693" y="863204"/>
                  </a:lnTo>
                  <a:lnTo>
                    <a:pt x="145655" y="889366"/>
                  </a:lnTo>
                  <a:lnTo>
                    <a:pt x="138872" y="897118"/>
                  </a:lnTo>
                  <a:lnTo>
                    <a:pt x="113679" y="902931"/>
                  </a:lnTo>
                  <a:lnTo>
                    <a:pt x="83641" y="895180"/>
                  </a:lnTo>
                  <a:lnTo>
                    <a:pt x="72014" y="899056"/>
                  </a:lnTo>
                  <a:lnTo>
                    <a:pt x="64262" y="901962"/>
                  </a:lnTo>
                  <a:cubicBezTo>
                    <a:pt x="62338" y="902650"/>
                    <a:pt x="60148" y="902768"/>
                    <a:pt x="58448" y="903901"/>
                  </a:cubicBezTo>
                  <a:lnTo>
                    <a:pt x="61212" y="902979"/>
                  </a:lnTo>
                  <a:lnTo>
                    <a:pt x="58534" y="901230"/>
                  </a:lnTo>
                  <a:lnTo>
                    <a:pt x="3766" y="884561"/>
                  </a:lnTo>
                  <a:lnTo>
                    <a:pt x="0" y="884264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4" name="Freeform 233">
            <a:extLst>
              <a:ext uri="{FF2B5EF4-FFF2-40B4-BE49-F238E27FC236}">
                <a16:creationId xmlns="" xmlns:a16="http://schemas.microsoft.com/office/drawing/2014/main" id="{A8344A72-EB30-49E1-92E8-CCC8E3E39114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7477283" y="822932"/>
            <a:ext cx="2001602" cy="2153643"/>
          </a:xfrm>
          <a:custGeom>
            <a:avLst/>
            <a:gdLst>
              <a:gd name="connsiteX0" fmla="*/ 0 w 301625"/>
              <a:gd name="connsiteY0" fmla="*/ 0 h 234950"/>
              <a:gd name="connsiteX1" fmla="*/ 301625 w 301625"/>
              <a:gd name="connsiteY1" fmla="*/ 0 h 234950"/>
              <a:gd name="connsiteX2" fmla="*/ 301625 w 301625"/>
              <a:gd name="connsiteY2" fmla="*/ 234950 h 234950"/>
              <a:gd name="connsiteX3" fmla="*/ 0 w 301625"/>
              <a:gd name="connsiteY3" fmla="*/ 234950 h 234950"/>
              <a:gd name="connsiteX4" fmla="*/ 0 w 301625"/>
              <a:gd name="connsiteY4" fmla="*/ 0 h 23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625" h="234950">
                <a:moveTo>
                  <a:pt x="0" y="0"/>
                </a:moveTo>
                <a:lnTo>
                  <a:pt x="301625" y="0"/>
                </a:lnTo>
                <a:lnTo>
                  <a:pt x="301625" y="234950"/>
                </a:lnTo>
                <a:lnTo>
                  <a:pt x="0" y="234950"/>
                </a:lnTo>
                <a:lnTo>
                  <a:pt x="0" y="0"/>
                </a:lnTo>
                <a:close/>
              </a:path>
            </a:pathLst>
          </a:custGeom>
          <a:noFill/>
          <a:ln w="19050" cap="flat" cmpd="sng" algn="ctr">
            <a:solidFill>
              <a:srgbClr val="03935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itchFamily="18" charset="0"/>
                <a:ea typeface="+mn-ea"/>
                <a:cs typeface="Arial" charset="0"/>
              </a:defRPr>
            </a:lvl1pPr>
            <a:lvl2pPr marL="429814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itchFamily="18" charset="0"/>
                <a:ea typeface="+mn-ea"/>
                <a:cs typeface="Arial" charset="0"/>
              </a:defRPr>
            </a:lvl2pPr>
            <a:lvl3pPr marL="859627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itchFamily="18" charset="0"/>
                <a:ea typeface="+mn-ea"/>
                <a:cs typeface="Arial" charset="0"/>
              </a:defRPr>
            </a:lvl3pPr>
            <a:lvl4pPr marL="1289441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itchFamily="18" charset="0"/>
                <a:ea typeface="+mn-ea"/>
                <a:cs typeface="Arial" charset="0"/>
              </a:defRPr>
            </a:lvl4pPr>
            <a:lvl5pPr marL="1719255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itchFamily="18" charset="0"/>
                <a:ea typeface="+mn-ea"/>
                <a:cs typeface="Arial" charset="0"/>
              </a:defRPr>
            </a:lvl5pPr>
            <a:lvl6pPr marL="2149069" algn="l" defTabSz="859627" rtl="0" eaLnBrk="1" latinLnBrk="0" hangingPunct="1">
              <a:defRPr sz="1000" kern="1200">
                <a:solidFill>
                  <a:schemeClr val="tx1"/>
                </a:solidFill>
                <a:latin typeface="Arial" pitchFamily="18" charset="0"/>
                <a:ea typeface="+mn-ea"/>
                <a:cs typeface="Arial" charset="0"/>
              </a:defRPr>
            </a:lvl6pPr>
            <a:lvl7pPr marL="2578882" algn="l" defTabSz="859627" rtl="0" eaLnBrk="1" latinLnBrk="0" hangingPunct="1">
              <a:defRPr sz="1000" kern="1200">
                <a:solidFill>
                  <a:schemeClr val="tx1"/>
                </a:solidFill>
                <a:latin typeface="Arial" pitchFamily="18" charset="0"/>
                <a:ea typeface="+mn-ea"/>
                <a:cs typeface="Arial" charset="0"/>
              </a:defRPr>
            </a:lvl7pPr>
            <a:lvl8pPr marL="3008696" algn="l" defTabSz="859627" rtl="0" eaLnBrk="1" latinLnBrk="0" hangingPunct="1">
              <a:defRPr sz="1000" kern="1200">
                <a:solidFill>
                  <a:schemeClr val="tx1"/>
                </a:solidFill>
                <a:latin typeface="Arial" pitchFamily="18" charset="0"/>
                <a:ea typeface="+mn-ea"/>
                <a:cs typeface="Arial" charset="0"/>
              </a:defRPr>
            </a:lvl8pPr>
            <a:lvl9pPr marL="3438510" algn="l" defTabSz="859627" rtl="0" eaLnBrk="1" latinLnBrk="0" hangingPunct="1">
              <a:defRPr sz="1000" kern="1200">
                <a:solidFill>
                  <a:schemeClr val="tx1"/>
                </a:solidFill>
                <a:latin typeface="Arial" pitchFamily="18" charset="0"/>
                <a:ea typeface="+mn-ea"/>
                <a:cs typeface="Arial" charset="0"/>
              </a:defRPr>
            </a:lvl9pPr>
          </a:lstStyle>
          <a:p>
            <a:pPr algn="ctr"/>
            <a:endParaRPr lang="en-GB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5" name="Group 204">
            <a:extLst>
              <a:ext uri="{FF2B5EF4-FFF2-40B4-BE49-F238E27FC236}">
                <a16:creationId xmlns="" xmlns:a16="http://schemas.microsoft.com/office/drawing/2014/main" id="{7C1873A8-40DB-4CF9-8246-7CF9AEC96AD7}"/>
              </a:ext>
            </a:extLst>
          </p:cNvPr>
          <p:cNvGrpSpPr/>
          <p:nvPr/>
        </p:nvGrpSpPr>
        <p:grpSpPr>
          <a:xfrm>
            <a:off x="7419110" y="892065"/>
            <a:ext cx="2043872" cy="2066417"/>
            <a:chOff x="5895110" y="892064"/>
            <a:chExt cx="2043872" cy="2066417"/>
          </a:xfrm>
        </p:grpSpPr>
        <p:sp>
          <p:nvSpPr>
            <p:cNvPr id="206" name="TextBox 205">
              <a:extLst>
                <a:ext uri="{FF2B5EF4-FFF2-40B4-BE49-F238E27FC236}">
                  <a16:creationId xmlns="" xmlns:a16="http://schemas.microsoft.com/office/drawing/2014/main" id="{07C81C81-88FE-48DB-A04A-26E2A173A0D0}"/>
                </a:ext>
              </a:extLst>
            </p:cNvPr>
            <p:cNvSpPr txBox="1"/>
            <p:nvPr/>
          </p:nvSpPr>
          <p:spPr>
            <a:xfrm>
              <a:off x="6810789" y="2599923"/>
              <a:ext cx="375424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500" b="1" dirty="0"/>
                <a:t>Nigéria</a:t>
              </a:r>
            </a:p>
          </p:txBody>
        </p:sp>
        <p:sp>
          <p:nvSpPr>
            <p:cNvPr id="207" name="TextBox 206">
              <a:extLst>
                <a:ext uri="{FF2B5EF4-FFF2-40B4-BE49-F238E27FC236}">
                  <a16:creationId xmlns="" xmlns:a16="http://schemas.microsoft.com/office/drawing/2014/main" id="{6F632909-DD1C-47CB-828E-BD563364D48E}"/>
                </a:ext>
              </a:extLst>
            </p:cNvPr>
            <p:cNvSpPr txBox="1"/>
            <p:nvPr/>
          </p:nvSpPr>
          <p:spPr>
            <a:xfrm>
              <a:off x="7595618" y="2170138"/>
              <a:ext cx="343364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500" b="1" dirty="0"/>
                <a:t>Tchad</a:t>
              </a:r>
            </a:p>
          </p:txBody>
        </p:sp>
        <p:sp>
          <p:nvSpPr>
            <p:cNvPr id="208" name="TextBox 207">
              <a:extLst>
                <a:ext uri="{FF2B5EF4-FFF2-40B4-BE49-F238E27FC236}">
                  <a16:creationId xmlns="" xmlns:a16="http://schemas.microsoft.com/office/drawing/2014/main" id="{8394A5AA-AA86-4C27-A334-5014517D8C63}"/>
                </a:ext>
              </a:extLst>
            </p:cNvPr>
            <p:cNvSpPr txBox="1"/>
            <p:nvPr/>
          </p:nvSpPr>
          <p:spPr>
            <a:xfrm>
              <a:off x="5913407" y="2458095"/>
              <a:ext cx="348172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00" b="1" dirty="0" err="1"/>
                <a:t>Burk</a:t>
              </a:r>
              <a:r>
                <a:rPr lang="fr-FR" sz="500" b="1" dirty="0"/>
                <a:t>.</a:t>
              </a:r>
            </a:p>
          </p:txBody>
        </p:sp>
        <p:sp>
          <p:nvSpPr>
            <p:cNvPr id="209" name="TextBox 208">
              <a:extLst>
                <a:ext uri="{FF2B5EF4-FFF2-40B4-BE49-F238E27FC236}">
                  <a16:creationId xmlns="" xmlns:a16="http://schemas.microsoft.com/office/drawing/2014/main" id="{4EE91957-E19A-40F0-9ECC-18D905E309DB}"/>
                </a:ext>
              </a:extLst>
            </p:cNvPr>
            <p:cNvSpPr txBox="1"/>
            <p:nvPr/>
          </p:nvSpPr>
          <p:spPr>
            <a:xfrm>
              <a:off x="5975671" y="1769484"/>
              <a:ext cx="308098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500" b="1" dirty="0"/>
                <a:t>Mali</a:t>
              </a:r>
            </a:p>
          </p:txBody>
        </p:sp>
        <p:sp>
          <p:nvSpPr>
            <p:cNvPr id="210" name="TextBox 209">
              <a:extLst>
                <a:ext uri="{FF2B5EF4-FFF2-40B4-BE49-F238E27FC236}">
                  <a16:creationId xmlns="" xmlns:a16="http://schemas.microsoft.com/office/drawing/2014/main" id="{DEF899F2-CA38-4ED5-BDD3-806E7ACDF81F}"/>
                </a:ext>
              </a:extLst>
            </p:cNvPr>
            <p:cNvSpPr txBox="1"/>
            <p:nvPr/>
          </p:nvSpPr>
          <p:spPr>
            <a:xfrm>
              <a:off x="6108283" y="2640691"/>
              <a:ext cx="335348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500" b="1" dirty="0"/>
                <a:t>Bénin</a:t>
              </a:r>
            </a:p>
          </p:txBody>
        </p:sp>
        <p:sp>
          <p:nvSpPr>
            <p:cNvPr id="211" name="TextBox 210">
              <a:extLst>
                <a:ext uri="{FF2B5EF4-FFF2-40B4-BE49-F238E27FC236}">
                  <a16:creationId xmlns="" xmlns:a16="http://schemas.microsoft.com/office/drawing/2014/main" id="{90EA41F6-D456-4D18-BAAC-A82DC3F13C1D}"/>
                </a:ext>
              </a:extLst>
            </p:cNvPr>
            <p:cNvSpPr txBox="1"/>
            <p:nvPr/>
          </p:nvSpPr>
          <p:spPr>
            <a:xfrm>
              <a:off x="5895110" y="2789204"/>
              <a:ext cx="317716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500" b="1" dirty="0"/>
                <a:t>Togo</a:t>
              </a:r>
            </a:p>
          </p:txBody>
        </p:sp>
        <p:sp>
          <p:nvSpPr>
            <p:cNvPr id="212" name="TextBox 211">
              <a:extLst>
                <a:ext uri="{FF2B5EF4-FFF2-40B4-BE49-F238E27FC236}">
                  <a16:creationId xmlns="" xmlns:a16="http://schemas.microsoft.com/office/drawing/2014/main" id="{6324A80C-F808-4233-8B79-CBC27ED49CAA}"/>
                </a:ext>
              </a:extLst>
            </p:cNvPr>
            <p:cNvSpPr txBox="1"/>
            <p:nvPr/>
          </p:nvSpPr>
          <p:spPr>
            <a:xfrm>
              <a:off x="6426902" y="1018396"/>
              <a:ext cx="372218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500" b="1" dirty="0"/>
                <a:t>Algérie</a:t>
              </a:r>
            </a:p>
          </p:txBody>
        </p:sp>
        <p:sp>
          <p:nvSpPr>
            <p:cNvPr id="213" name="TextBox 212">
              <a:extLst>
                <a:ext uri="{FF2B5EF4-FFF2-40B4-BE49-F238E27FC236}">
                  <a16:creationId xmlns="" xmlns:a16="http://schemas.microsoft.com/office/drawing/2014/main" id="{1B33FD93-B473-46F9-8B74-8E36C48E0F0D}"/>
                </a:ext>
              </a:extLst>
            </p:cNvPr>
            <p:cNvSpPr txBox="1"/>
            <p:nvPr/>
          </p:nvSpPr>
          <p:spPr>
            <a:xfrm>
              <a:off x="7426587" y="892064"/>
              <a:ext cx="324128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500" b="1" dirty="0"/>
                <a:t>Libye</a:t>
              </a:r>
            </a:p>
          </p:txBody>
        </p:sp>
        <p:sp>
          <p:nvSpPr>
            <p:cNvPr id="214" name="TextBox 213">
              <a:extLst>
                <a:ext uri="{FF2B5EF4-FFF2-40B4-BE49-F238E27FC236}">
                  <a16:creationId xmlns="" xmlns:a16="http://schemas.microsoft.com/office/drawing/2014/main" id="{79352CC5-B5AD-47C1-AD5B-5A58B98AF6C7}"/>
                </a:ext>
              </a:extLst>
            </p:cNvPr>
            <p:cNvSpPr txBox="1"/>
            <p:nvPr/>
          </p:nvSpPr>
          <p:spPr>
            <a:xfrm>
              <a:off x="7536674" y="2679496"/>
              <a:ext cx="375424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500" b="1" dirty="0"/>
                <a:t>Camer.</a:t>
              </a:r>
            </a:p>
          </p:txBody>
        </p:sp>
      </p:grpSp>
      <p:grpSp>
        <p:nvGrpSpPr>
          <p:cNvPr id="215" name="Group 214">
            <a:extLst>
              <a:ext uri="{FF2B5EF4-FFF2-40B4-BE49-F238E27FC236}">
                <a16:creationId xmlns="" xmlns:a16="http://schemas.microsoft.com/office/drawing/2014/main" id="{4695F5B6-D8FE-4258-A3A6-B875BFE3B07E}"/>
              </a:ext>
            </a:extLst>
          </p:cNvPr>
          <p:cNvGrpSpPr/>
          <p:nvPr/>
        </p:nvGrpSpPr>
        <p:grpSpPr>
          <a:xfrm>
            <a:off x="7858429" y="1720096"/>
            <a:ext cx="753123" cy="882511"/>
            <a:chOff x="6334428" y="1720095"/>
            <a:chExt cx="753123" cy="882511"/>
          </a:xfrm>
        </p:grpSpPr>
        <p:sp>
          <p:nvSpPr>
            <p:cNvPr id="216" name="Oval 215">
              <a:extLst>
                <a:ext uri="{FF2B5EF4-FFF2-40B4-BE49-F238E27FC236}">
                  <a16:creationId xmlns="" xmlns:a16="http://schemas.microsoft.com/office/drawing/2014/main" id="{0F4D02CD-7D51-4BDF-8036-E76369370AEE}"/>
                </a:ext>
              </a:extLst>
            </p:cNvPr>
            <p:cNvSpPr/>
            <p:nvPr/>
          </p:nvSpPr>
          <p:spPr bwMode="auto">
            <a:xfrm>
              <a:off x="6850048" y="1720095"/>
              <a:ext cx="37924" cy="3799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1080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Arlit</a:t>
              </a:r>
              <a:endParaRPr lang="en-GB" sz="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Oval 216">
              <a:extLst>
                <a:ext uri="{FF2B5EF4-FFF2-40B4-BE49-F238E27FC236}">
                  <a16:creationId xmlns="" xmlns:a16="http://schemas.microsoft.com/office/drawing/2014/main" id="{1D4B99FA-7E9F-4381-9005-08FFBD594F99}"/>
                </a:ext>
              </a:extLst>
            </p:cNvPr>
            <p:cNvSpPr/>
            <p:nvPr/>
          </p:nvSpPr>
          <p:spPr bwMode="auto">
            <a:xfrm>
              <a:off x="6929519" y="1928719"/>
              <a:ext cx="37924" cy="3799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1080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Agadez</a:t>
              </a:r>
            </a:p>
          </p:txBody>
        </p:sp>
        <p:sp>
          <p:nvSpPr>
            <p:cNvPr id="218" name="Oval 217">
              <a:extLst>
                <a:ext uri="{FF2B5EF4-FFF2-40B4-BE49-F238E27FC236}">
                  <a16:creationId xmlns="" xmlns:a16="http://schemas.microsoft.com/office/drawing/2014/main" id="{9E61FE64-738A-46B1-A4E7-B502878BAC77}"/>
                </a:ext>
              </a:extLst>
            </p:cNvPr>
            <p:cNvSpPr/>
            <p:nvPr/>
          </p:nvSpPr>
          <p:spPr bwMode="auto">
            <a:xfrm>
              <a:off x="7049627" y="2322060"/>
              <a:ext cx="37924" cy="3799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08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Zinder</a:t>
              </a:r>
            </a:p>
          </p:txBody>
        </p:sp>
        <p:sp>
          <p:nvSpPr>
            <p:cNvPr id="219" name="Oval 218">
              <a:extLst>
                <a:ext uri="{FF2B5EF4-FFF2-40B4-BE49-F238E27FC236}">
                  <a16:creationId xmlns="" xmlns:a16="http://schemas.microsoft.com/office/drawing/2014/main" id="{57D26872-F7CC-461B-BAF4-7A4EF4FF73E0}"/>
                </a:ext>
              </a:extLst>
            </p:cNvPr>
            <p:cNvSpPr/>
            <p:nvPr/>
          </p:nvSpPr>
          <p:spPr bwMode="auto">
            <a:xfrm>
              <a:off x="6813779" y="2360989"/>
              <a:ext cx="37924" cy="3799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1080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Maradi</a:t>
              </a:r>
              <a:endParaRPr lang="en-GB" sz="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" name="Oval 219">
              <a:extLst>
                <a:ext uri="{FF2B5EF4-FFF2-40B4-BE49-F238E27FC236}">
                  <a16:creationId xmlns="" xmlns:a16="http://schemas.microsoft.com/office/drawing/2014/main" id="{6A1A0659-37A5-4943-9A93-806066094E33}"/>
                </a:ext>
              </a:extLst>
            </p:cNvPr>
            <p:cNvSpPr/>
            <p:nvPr/>
          </p:nvSpPr>
          <p:spPr bwMode="auto">
            <a:xfrm>
              <a:off x="6362965" y="2564616"/>
              <a:ext cx="37924" cy="3799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08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6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Gaya</a:t>
              </a:r>
            </a:p>
          </p:txBody>
        </p:sp>
        <p:sp>
          <p:nvSpPr>
            <p:cNvPr id="221" name="Oval 220">
              <a:extLst>
                <a:ext uri="{FF2B5EF4-FFF2-40B4-BE49-F238E27FC236}">
                  <a16:creationId xmlns="" xmlns:a16="http://schemas.microsoft.com/office/drawing/2014/main" id="{7402BF7B-8103-491F-9E8A-305DF4F203C7}"/>
                </a:ext>
              </a:extLst>
            </p:cNvPr>
            <p:cNvSpPr/>
            <p:nvPr/>
          </p:nvSpPr>
          <p:spPr bwMode="auto">
            <a:xfrm>
              <a:off x="6595735" y="2189120"/>
              <a:ext cx="37924" cy="3799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1080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Tahoua</a:t>
              </a:r>
              <a:endParaRPr lang="en-GB" sz="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2" name="Oval 221">
              <a:extLst>
                <a:ext uri="{FF2B5EF4-FFF2-40B4-BE49-F238E27FC236}">
                  <a16:creationId xmlns="" xmlns:a16="http://schemas.microsoft.com/office/drawing/2014/main" id="{ECF9B5EA-FF3C-41A2-A16A-F34353C3EEAF}"/>
                </a:ext>
              </a:extLst>
            </p:cNvPr>
            <p:cNvSpPr/>
            <p:nvPr/>
          </p:nvSpPr>
          <p:spPr bwMode="auto">
            <a:xfrm>
              <a:off x="6334428" y="2415815"/>
              <a:ext cx="37924" cy="3799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08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6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Dosso</a:t>
              </a:r>
              <a:endParaRPr lang="en-GB" sz="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3" name="Oval 222">
            <a:extLst>
              <a:ext uri="{FF2B5EF4-FFF2-40B4-BE49-F238E27FC236}">
                <a16:creationId xmlns="" xmlns:a16="http://schemas.microsoft.com/office/drawing/2014/main" id="{6A4B048B-B7E8-42A7-AED4-F11ED3C27624}"/>
              </a:ext>
            </a:extLst>
          </p:cNvPr>
          <p:cNvSpPr/>
          <p:nvPr/>
        </p:nvSpPr>
        <p:spPr bwMode="auto">
          <a:xfrm>
            <a:off x="7757147" y="2339360"/>
            <a:ext cx="50566" cy="5065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0" tIns="0" rIns="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7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NIAMEY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611359"/>
              </p:ext>
            </p:extLst>
          </p:nvPr>
        </p:nvGraphicFramePr>
        <p:xfrm>
          <a:off x="1107441" y="822933"/>
          <a:ext cx="5725630" cy="5291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97">
                  <a:extLst>
                    <a:ext uri="{9D8B030D-6E8A-4147-A177-3AD203B41FA5}">
                      <a16:colId xmlns="" xmlns:a16="http://schemas.microsoft.com/office/drawing/2014/main" val="670769236"/>
                    </a:ext>
                  </a:extLst>
                </a:gridCol>
                <a:gridCol w="4258733">
                  <a:extLst>
                    <a:ext uri="{9D8B030D-6E8A-4147-A177-3AD203B41FA5}">
                      <a16:colId xmlns="" xmlns:a16="http://schemas.microsoft.com/office/drawing/2014/main" val="3495355297"/>
                    </a:ext>
                  </a:extLst>
                </a:gridCol>
              </a:tblGrid>
              <a:tr h="392236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effectLst/>
                        </a:rPr>
                        <a:t>Population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tc>
                  <a:txBody>
                    <a:bodyPr/>
                    <a:lstStyle/>
                    <a:p>
                      <a:pPr marL="1143000" lvl="2" indent="-2286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371600" algn="l"/>
                        </a:tabLst>
                      </a:pPr>
                      <a:r>
                        <a:rPr lang="fr-FR" sz="1100" b="1" kern="1200" dirty="0">
                          <a:effectLst/>
                        </a:rPr>
                        <a:t>21,5 millions (2018E)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extLst>
                  <a:ext uri="{0D108BD9-81ED-4DB2-BD59-A6C34878D82A}">
                    <a16:rowId xmlns="" xmlns:a16="http://schemas.microsoft.com/office/drawing/2014/main" val="1887960029"/>
                  </a:ext>
                </a:extLst>
              </a:tr>
              <a:tr h="47618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effectLst/>
                        </a:rPr>
                        <a:t>Croissance de la population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tc>
                  <a:txBody>
                    <a:bodyPr/>
                    <a:lstStyle/>
                    <a:p>
                      <a:pPr marL="1143000" lvl="2" indent="-2286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371600" algn="l"/>
                        </a:tabLst>
                      </a:pPr>
                      <a:r>
                        <a:rPr lang="fr-FR" sz="1100" kern="1200" dirty="0">
                          <a:effectLst/>
                        </a:rPr>
                        <a:t>4,1% par an (moyenne 2012-2018E)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extLst>
                  <a:ext uri="{0D108BD9-81ED-4DB2-BD59-A6C34878D82A}">
                    <a16:rowId xmlns="" xmlns:a16="http://schemas.microsoft.com/office/drawing/2014/main" val="1890664806"/>
                  </a:ext>
                </a:extLst>
              </a:tr>
              <a:tr h="392236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effectLst/>
                        </a:rPr>
                        <a:t>Superficie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tc>
                  <a:txBody>
                    <a:bodyPr/>
                    <a:lstStyle/>
                    <a:p>
                      <a:pPr marL="1143000" lvl="2" indent="-2286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371600" algn="l"/>
                        </a:tabLst>
                      </a:pPr>
                      <a:r>
                        <a:rPr lang="fr-FR" sz="1100" kern="1200" dirty="0">
                          <a:effectLst/>
                        </a:rPr>
                        <a:t>1 267 000 km</a:t>
                      </a:r>
                      <a:r>
                        <a:rPr lang="fr-FR" sz="1100" kern="1200" baseline="30000" dirty="0">
                          <a:effectLst/>
                        </a:rPr>
                        <a:t>2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extLst>
                  <a:ext uri="{0D108BD9-81ED-4DB2-BD59-A6C34878D82A}">
                    <a16:rowId xmlns="" xmlns:a16="http://schemas.microsoft.com/office/drawing/2014/main" val="2053445050"/>
                  </a:ext>
                </a:extLst>
              </a:tr>
              <a:tr h="895802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effectLst/>
                        </a:rPr>
                        <a:t>Principales exportations </a:t>
                      </a:r>
                      <a:br>
                        <a:rPr lang="fr-FR" sz="1100" b="1" kern="1200" dirty="0">
                          <a:effectLst/>
                        </a:rPr>
                      </a:br>
                      <a:r>
                        <a:rPr lang="fr-FR" sz="1100" b="1" kern="1200" dirty="0">
                          <a:effectLst/>
                        </a:rPr>
                        <a:t>(% du total, 2017)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tc>
                  <a:txBody>
                    <a:bodyPr/>
                    <a:lstStyle/>
                    <a:p>
                      <a:pPr marL="1563370" indent="-2286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fr-FR" sz="1100" kern="1200" dirty="0">
                          <a:effectLst/>
                        </a:rPr>
                        <a:t>Uranium naturel et composés apparentés (32%), huiles pétrolières et produits associés (16%)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extLst>
                  <a:ext uri="{0D108BD9-81ED-4DB2-BD59-A6C34878D82A}">
                    <a16:rowId xmlns="" xmlns:a16="http://schemas.microsoft.com/office/drawing/2014/main" val="3999936877"/>
                  </a:ext>
                </a:extLst>
              </a:tr>
              <a:tr h="470388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effectLst/>
                        </a:rPr>
                        <a:t>PIB nominal (</a:t>
                      </a:r>
                      <a:r>
                        <a:rPr lang="fr-FR" sz="1100" b="1" kern="1200" dirty="0" err="1">
                          <a:effectLst/>
                        </a:rPr>
                        <a:t>rebasé</a:t>
                      </a:r>
                      <a:r>
                        <a:rPr lang="fr-FR" sz="1100" b="1" kern="1200" dirty="0">
                          <a:effectLst/>
                        </a:rPr>
                        <a:t>)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tc>
                  <a:txBody>
                    <a:bodyPr/>
                    <a:lstStyle/>
                    <a:p>
                      <a:pPr marL="1143000" lvl="2" indent="-2286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371600" algn="l"/>
                        </a:tabLst>
                      </a:pPr>
                      <a:r>
                        <a:rPr lang="fr-FR" sz="1100" kern="1200" dirty="0">
                          <a:effectLst/>
                        </a:rPr>
                        <a:t>FCFA  7 565 Mds (2019E), soit  USD 12,6 Mds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extLst>
                  <a:ext uri="{0D108BD9-81ED-4DB2-BD59-A6C34878D82A}">
                    <a16:rowId xmlns="" xmlns:a16="http://schemas.microsoft.com/office/drawing/2014/main" val="2643591936"/>
                  </a:ext>
                </a:extLst>
              </a:tr>
              <a:tr h="392236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effectLst/>
                        </a:rPr>
                        <a:t>PIB par habitant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tc>
                  <a:txBody>
                    <a:bodyPr/>
                    <a:lstStyle/>
                    <a:p>
                      <a:pPr marL="1143000" lvl="2" indent="-2286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371600" algn="l"/>
                        </a:tabLst>
                      </a:pPr>
                      <a:r>
                        <a:rPr lang="fr-FR" sz="1100" kern="1200" dirty="0">
                          <a:effectLst/>
                        </a:rPr>
                        <a:t>FCFA 351,8 k (2019 E)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extLst>
                  <a:ext uri="{0D108BD9-81ED-4DB2-BD59-A6C34878D82A}">
                    <a16:rowId xmlns="" xmlns:a16="http://schemas.microsoft.com/office/drawing/2014/main" val="2377437195"/>
                  </a:ext>
                </a:extLst>
              </a:tr>
              <a:tr h="47618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effectLst/>
                        </a:rPr>
                        <a:t>Croissance réelle du PIB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tc>
                  <a:txBody>
                    <a:bodyPr/>
                    <a:lstStyle/>
                    <a:p>
                      <a:pPr marL="1143000" lvl="2" indent="-2286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371600" algn="l"/>
                        </a:tabLst>
                      </a:pPr>
                      <a:r>
                        <a:rPr lang="fr-FR" sz="1100" kern="1200" dirty="0">
                          <a:effectLst/>
                        </a:rPr>
                        <a:t>5,9% (2019E), 1,2% (2020P, prévision FMI)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extLst>
                  <a:ext uri="{0D108BD9-81ED-4DB2-BD59-A6C34878D82A}">
                    <a16:rowId xmlns="" xmlns:a16="http://schemas.microsoft.com/office/drawing/2014/main" val="2190415764"/>
                  </a:ext>
                </a:extLst>
              </a:tr>
              <a:tr h="45785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effectLst/>
                        </a:rPr>
                        <a:t>Taux d’inflation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tc>
                  <a:txBody>
                    <a:bodyPr/>
                    <a:lstStyle/>
                    <a:p>
                      <a:pPr marL="1143000" lvl="2" indent="-2286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371600" algn="l"/>
                        </a:tabLst>
                      </a:pPr>
                      <a:r>
                        <a:rPr lang="fr-FR" sz="1100" kern="1200" dirty="0">
                          <a:effectLst/>
                        </a:rPr>
                        <a:t>- 2,5% (2019E), 2,8% (2020P, prévision FMI)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extLst>
                  <a:ext uri="{0D108BD9-81ED-4DB2-BD59-A6C34878D82A}">
                    <a16:rowId xmlns="" xmlns:a16="http://schemas.microsoft.com/office/drawing/2014/main" val="2345441067"/>
                  </a:ext>
                </a:extLst>
              </a:tr>
              <a:tr h="47618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effectLst/>
                        </a:rPr>
                        <a:t>Forme de gouvernement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tc>
                  <a:txBody>
                    <a:bodyPr/>
                    <a:lstStyle/>
                    <a:p>
                      <a:pPr marL="1143000" lvl="2" indent="-2286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371600" algn="l"/>
                        </a:tabLst>
                      </a:pPr>
                      <a:r>
                        <a:rPr lang="fr-FR" sz="1100" kern="1200" dirty="0">
                          <a:effectLst/>
                        </a:rPr>
                        <a:t>République semi-présidentielle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extLst>
                  <a:ext uri="{0D108BD9-81ED-4DB2-BD59-A6C34878D82A}">
                    <a16:rowId xmlns="" xmlns:a16="http://schemas.microsoft.com/office/drawing/2014/main" val="3727653203"/>
                  </a:ext>
                </a:extLst>
              </a:tr>
              <a:tr h="392236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effectLst/>
                        </a:rPr>
                        <a:t>Président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tc>
                  <a:txBody>
                    <a:bodyPr/>
                    <a:lstStyle/>
                    <a:p>
                      <a:pPr marL="1143000" lvl="2" indent="-2286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371600" algn="l"/>
                        </a:tabLst>
                      </a:pPr>
                      <a:r>
                        <a:rPr lang="fr-FR" sz="1100" kern="1200" dirty="0">
                          <a:effectLst/>
                        </a:rPr>
                        <a:t>Mahamadou </a:t>
                      </a:r>
                      <a:r>
                        <a:rPr lang="fr-FR" sz="1100" kern="1200" dirty="0" err="1">
                          <a:effectLst/>
                        </a:rPr>
                        <a:t>Issoufou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extLst>
                  <a:ext uri="{0D108BD9-81ED-4DB2-BD59-A6C34878D82A}">
                    <a16:rowId xmlns="" xmlns:a16="http://schemas.microsoft.com/office/drawing/2014/main" val="798275002"/>
                  </a:ext>
                </a:extLst>
              </a:tr>
              <a:tr h="470388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effectLst/>
                        </a:rPr>
                        <a:t>Notation de crédit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tc>
                  <a:txBody>
                    <a:bodyPr/>
                    <a:lstStyle/>
                    <a:p>
                      <a:pPr marL="1143000" lvl="2" indent="-2286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371600" algn="l"/>
                        </a:tabLst>
                      </a:pPr>
                      <a:r>
                        <a:rPr lang="fr-FR" sz="1100" kern="1200" dirty="0">
                          <a:effectLst/>
                        </a:rPr>
                        <a:t>Moody’s: B3, perspective stable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31" marR="9124" marT="17031" marB="17031" anchor="ctr"/>
                </a:tc>
                <a:extLst>
                  <a:ext uri="{0D108BD9-81ED-4DB2-BD59-A6C34878D82A}">
                    <a16:rowId xmlns="" xmlns:a16="http://schemas.microsoft.com/office/drawing/2014/main" val="2799073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31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5695" y="70011"/>
            <a:ext cx="10898405" cy="500063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II- Situation économique </a:t>
            </a:r>
            <a:endParaRPr lang="fr-FR" b="1" dirty="0"/>
          </a:p>
        </p:txBody>
      </p:sp>
      <p:sp>
        <p:nvSpPr>
          <p:cNvPr id="4" name="Espace réservé du contenu 2"/>
          <p:cNvSpPr>
            <a:spLocks noGrp="1"/>
          </p:cNvSpPr>
          <p:nvPr/>
        </p:nvSpPr>
        <p:spPr>
          <a:xfrm>
            <a:off x="1018540" y="853441"/>
            <a:ext cx="5737860" cy="335279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fr-FR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croissance réelle du PIB est de 6,5% en 2018 et 5,9% en 2019 grâce au secteur agricole et les BTP; cette croissance est projeté à 1,2% en 2020 suite à la pandémie de la Covid-19;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fr-FR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devrait être en moyenne de 8,7% sur les 5 prochaines années grâce à plusieurs projets de grande envergure ;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fr-FR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croissance devrai atteindre 12,9% en 2022 suite à la finalisation d’un pipeline qui permettra d’accroitre les exportations du brut ;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fr-FR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niveau d’inflation est ressorti à -2,5% en 2019 et sera de 2,8% en 2020. Il sera en moyenne de 2% sur les 5 prochaines années.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4208080707"/>
              </p:ext>
            </p:extLst>
          </p:nvPr>
        </p:nvGraphicFramePr>
        <p:xfrm>
          <a:off x="6847840" y="853441"/>
          <a:ext cx="4785360" cy="3261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contenu 2"/>
          <p:cNvSpPr>
            <a:spLocks noGrp="1"/>
          </p:cNvSpPr>
          <p:nvPr/>
        </p:nvSpPr>
        <p:spPr>
          <a:xfrm rot="10800000" flipV="1">
            <a:off x="1107440" y="4988560"/>
            <a:ext cx="5740400" cy="14020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fr-FR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niveau du déficit passera de 3,6% en 2019 à 5,8% en 2020 pour tomber à 4,7% en 2021. Il sera de 3% en moyenne dans les 5 prochaines années grâce à la production du pétrole et au potentiel d’exportation des hydrocarbures.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943483"/>
              </p:ext>
            </p:extLst>
          </p:nvPr>
        </p:nvGraphicFramePr>
        <p:xfrm>
          <a:off x="7192100" y="4795520"/>
          <a:ext cx="4572000" cy="216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17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/>
          </a:bodyPr>
          <a:lstStyle/>
          <a:p>
            <a:pPr marL="228600" lvl="1" algn="just">
              <a:lnSpc>
                <a:spcPct val="80000"/>
              </a:lnSpc>
              <a:spcBef>
                <a:spcPts val="1000"/>
              </a:spcBef>
              <a:spcAft>
                <a:spcPct val="110000"/>
              </a:spcAft>
              <a:buSzPct val="100000"/>
            </a:pPr>
            <a:r>
              <a:rPr lang="fr-FR" sz="2600" dirty="0"/>
              <a:t>Le niveau d’endettement du secteur public </a:t>
            </a:r>
            <a:r>
              <a:rPr lang="fr-FR" sz="2600" dirty="0" smtClean="0"/>
              <a:t>est contenu à 35,3% en 2018, 39,1% en 2019 et 42,5% en 2020, donc en-dessous de la norme de l’UEMOA de </a:t>
            </a:r>
            <a:r>
              <a:rPr lang="fr-FR" sz="2600" dirty="0"/>
              <a:t>70</a:t>
            </a:r>
            <a:r>
              <a:rPr lang="fr-FR" sz="2600" dirty="0" smtClean="0"/>
              <a:t>%;</a:t>
            </a:r>
          </a:p>
          <a:p>
            <a:pPr marL="228600" lvl="1" algn="just">
              <a:lnSpc>
                <a:spcPct val="80000"/>
              </a:lnSpc>
              <a:spcBef>
                <a:spcPts val="1000"/>
              </a:spcBef>
              <a:spcAft>
                <a:spcPct val="110000"/>
              </a:spcAft>
              <a:buSzPct val="100000"/>
            </a:pPr>
            <a:r>
              <a:rPr lang="fr-FR" sz="2800" dirty="0" smtClean="0"/>
              <a:t>Le niveau d’endettement </a:t>
            </a:r>
            <a:r>
              <a:rPr lang="fr-FR" sz="2800" dirty="0"/>
              <a:t>devrait décroître dans les prochaines années, soutenu par la consolidation fiscale, pour atteindre </a:t>
            </a:r>
            <a:r>
              <a:rPr lang="fr-FR" sz="2800" dirty="0" smtClean="0"/>
              <a:t>33,3% </a:t>
            </a:r>
            <a:r>
              <a:rPr lang="fr-FR" sz="2800" dirty="0"/>
              <a:t>en </a:t>
            </a:r>
            <a:r>
              <a:rPr lang="fr-FR" sz="2800" dirty="0" smtClean="0"/>
              <a:t>2022;</a:t>
            </a:r>
            <a:endParaRPr lang="fr-FR" sz="2800" dirty="0"/>
          </a:p>
          <a:p>
            <a:pPr marL="0" lvl="1" indent="0" algn="just">
              <a:lnSpc>
                <a:spcPct val="80000"/>
              </a:lnSpc>
              <a:spcBef>
                <a:spcPts val="1000"/>
              </a:spcBef>
              <a:spcAft>
                <a:spcPct val="110000"/>
              </a:spcAft>
              <a:buSzPct val="100000"/>
              <a:buNone/>
            </a:pP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234162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b="1" dirty="0" smtClean="0"/>
              <a:t>III- Evolution du stock d’infrastructures et impact sur la croissance</a:t>
            </a:r>
            <a:br>
              <a:rPr lang="fr-FR" sz="4000" b="1" dirty="0" smtClean="0"/>
            </a:br>
            <a:r>
              <a:rPr lang="fr-FR" sz="4000" b="1" dirty="0" smtClean="0"/>
              <a:t>                  3.1 Etat des lieux </a:t>
            </a:r>
            <a:r>
              <a:rPr lang="fr-FR" sz="4000" b="1" dirty="0"/>
              <a:t>des infrastructures </a:t>
            </a:r>
            <a:r>
              <a:rPr lang="fr-FR" sz="4000" b="1" dirty="0" smtClean="0"/>
              <a:t>publiques au Niger (2011-2018)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5000" y="2286000"/>
            <a:ext cx="10515600" cy="4571999"/>
          </a:xfrm>
        </p:spPr>
        <p:txBody>
          <a:bodyPr>
            <a:normAutofit lnSpcReduction="10000"/>
          </a:bodyPr>
          <a:lstStyle/>
          <a:p>
            <a:pPr marL="228600" lvl="1" algn="just">
              <a:lnSpc>
                <a:spcPct val="80000"/>
              </a:lnSpc>
              <a:spcBef>
                <a:spcPts val="1000"/>
              </a:spcBef>
            </a:pPr>
            <a:r>
              <a:rPr lang="fr-FR" sz="2600" dirty="0" smtClean="0"/>
              <a:t>Le réseau routier national a connu une augmentation de 1.738,3 km passant de 18.687 km en 2011 à 20.687,3 km en 2018;</a:t>
            </a:r>
          </a:p>
          <a:p>
            <a:pPr marL="228600" lvl="1" algn="just">
              <a:lnSpc>
                <a:spcPct val="80000"/>
              </a:lnSpc>
              <a:spcBef>
                <a:spcPts val="1000"/>
              </a:spcBef>
            </a:pPr>
            <a:endParaRPr lang="fr-FR" sz="2600" dirty="0" smtClean="0"/>
          </a:p>
          <a:p>
            <a:pPr marL="228600" lvl="1" algn="just">
              <a:lnSpc>
                <a:spcPct val="80000"/>
              </a:lnSpc>
              <a:spcBef>
                <a:spcPts val="1000"/>
              </a:spcBef>
            </a:pPr>
            <a:r>
              <a:rPr lang="fr-FR" sz="2600" dirty="0" smtClean="0"/>
              <a:t>Ces réalisations ont permis d’améliorer certains indicateurs comme la densité routière (qui passe de 9,3% en 2013 à 10,7% en 2018) et </a:t>
            </a:r>
            <a:r>
              <a:rPr lang="fr-FR" sz="2600" dirty="0"/>
              <a:t>l’indice </a:t>
            </a:r>
            <a:r>
              <a:rPr lang="fr-FR" sz="2600" dirty="0" smtClean="0"/>
              <a:t>d’accessibilité rural (32,9% en 2011 à 36,9% en 2017);</a:t>
            </a:r>
          </a:p>
          <a:p>
            <a:pPr marL="228600" lvl="1" algn="just">
              <a:lnSpc>
                <a:spcPct val="80000"/>
              </a:lnSpc>
              <a:spcBef>
                <a:spcPts val="1000"/>
              </a:spcBef>
            </a:pPr>
            <a:endParaRPr lang="fr-FR" sz="2600" dirty="0" smtClean="0"/>
          </a:p>
          <a:p>
            <a:pPr marL="228600" lvl="1" algn="just">
              <a:lnSpc>
                <a:spcPct val="80000"/>
              </a:lnSpc>
              <a:spcBef>
                <a:spcPts val="1000"/>
              </a:spcBef>
            </a:pPr>
            <a:r>
              <a:rPr lang="fr-FR" sz="2600" dirty="0" smtClean="0"/>
              <a:t>Pour les TIC, </a:t>
            </a:r>
            <a:r>
              <a:rPr lang="fr-FR" sz="2600" dirty="0"/>
              <a:t>3.847 km de linéaire de fibre </a:t>
            </a:r>
            <a:r>
              <a:rPr lang="fr-FR" sz="2600" dirty="0" smtClean="0"/>
              <a:t>optique ont été posés en 2018 portant le taux de couverture de 89% en 2017 à 92,1% en 2018;</a:t>
            </a:r>
          </a:p>
          <a:p>
            <a:pPr marL="228600" lvl="1" algn="just">
              <a:lnSpc>
                <a:spcPct val="80000"/>
              </a:lnSpc>
              <a:spcBef>
                <a:spcPts val="1000"/>
              </a:spcBef>
            </a:pPr>
            <a:endParaRPr lang="fr-FR" sz="2600" dirty="0" smtClean="0"/>
          </a:p>
          <a:p>
            <a:pPr marL="228600" lvl="1" algn="just">
              <a:lnSpc>
                <a:spcPct val="80000"/>
              </a:lnSpc>
              <a:spcBef>
                <a:spcPts val="1000"/>
              </a:spcBef>
            </a:pPr>
            <a:r>
              <a:rPr lang="fr-FR" sz="2800" dirty="0"/>
              <a:t>L’extension et la modernisation de l’aéroport international Diori </a:t>
            </a:r>
            <a:r>
              <a:rPr lang="fr-FR" sz="2800" dirty="0" err="1"/>
              <a:t>Hamani</a:t>
            </a:r>
            <a:r>
              <a:rPr lang="fr-FR" sz="2800" dirty="0"/>
              <a:t> de Niamey en 2018 et la construction des hôtels (Radisson, </a:t>
            </a:r>
            <a:r>
              <a:rPr lang="fr-FR" sz="2800" dirty="0" err="1"/>
              <a:t>Bravia</a:t>
            </a:r>
            <a:r>
              <a:rPr lang="fr-FR" sz="2800" dirty="0"/>
              <a:t>, </a:t>
            </a:r>
            <a:r>
              <a:rPr lang="fr-FR" sz="2800" dirty="0" err="1"/>
              <a:t>Noom</a:t>
            </a:r>
            <a:r>
              <a:rPr lang="fr-FR" sz="2800" dirty="0"/>
              <a:t>, </a:t>
            </a:r>
            <a:r>
              <a:rPr lang="fr-FR" sz="2800" dirty="0" err="1"/>
              <a:t>etc</a:t>
            </a:r>
            <a:r>
              <a:rPr lang="fr-FR" sz="2800" dirty="0"/>
              <a:t>) de haut standing;</a:t>
            </a:r>
          </a:p>
          <a:p>
            <a:pPr marL="228600" lvl="1" algn="just">
              <a:lnSpc>
                <a:spcPct val="80000"/>
              </a:lnSpc>
              <a:spcBef>
                <a:spcPts val="1000"/>
              </a:spcBef>
            </a:pPr>
            <a:endParaRPr lang="fr-FR" sz="2600" dirty="0" smtClean="0"/>
          </a:p>
          <a:p>
            <a:pPr marL="228600" lvl="1" algn="just">
              <a:lnSpc>
                <a:spcPct val="80000"/>
              </a:lnSpc>
              <a:spcBef>
                <a:spcPts val="1000"/>
              </a:spcBef>
            </a:pPr>
            <a:endParaRPr lang="fr-FR" sz="2600" dirty="0" smtClean="0"/>
          </a:p>
          <a:p>
            <a:pPr marL="228600" lvl="1" algn="just">
              <a:lnSpc>
                <a:spcPct val="80000"/>
              </a:lnSpc>
              <a:spcBef>
                <a:spcPts val="1000"/>
              </a:spcBef>
            </a:pPr>
            <a:endParaRPr lang="fr-FR" sz="2600" dirty="0" smtClean="0"/>
          </a:p>
          <a:p>
            <a:pPr marL="228600" lvl="1" algn="just">
              <a:lnSpc>
                <a:spcPct val="80000"/>
              </a:lnSpc>
              <a:spcBef>
                <a:spcPts val="1000"/>
              </a:spcBef>
            </a:pPr>
            <a:endParaRPr lang="fr-FR" sz="2600" dirty="0" smtClean="0"/>
          </a:p>
          <a:p>
            <a:pPr marL="228600" lvl="1">
              <a:lnSpc>
                <a:spcPct val="80000"/>
              </a:lnSpc>
              <a:spcBef>
                <a:spcPts val="1000"/>
              </a:spcBef>
            </a:pPr>
            <a:endParaRPr lang="fr-FR" sz="2600" dirty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611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2055" y="703407"/>
            <a:ext cx="10515600" cy="5323320"/>
          </a:xfrm>
        </p:spPr>
        <p:txBody>
          <a:bodyPr/>
          <a:lstStyle/>
          <a:p>
            <a:pPr algn="just"/>
            <a:r>
              <a:rPr lang="fr-FR" dirty="0" smtClean="0"/>
              <a:t>La construction de 3 ponts sur le fleuve Niger dont 2 sont en cours d’achèvement;</a:t>
            </a:r>
          </a:p>
          <a:p>
            <a:pPr algn="just"/>
            <a:r>
              <a:rPr lang="fr-FR" dirty="0" smtClean="0"/>
              <a:t>La pose du pipeline pour l’exportation du pétrole brut via le Bénin pour une longueur de 1800 km depuis 2017;</a:t>
            </a:r>
          </a:p>
          <a:p>
            <a:pPr algn="just"/>
            <a:r>
              <a:rPr lang="fr-FR" dirty="0"/>
              <a:t>La </a:t>
            </a:r>
            <a:r>
              <a:rPr lang="fr-FR" dirty="0" smtClean="0"/>
              <a:t>fourniture d’électricité </a:t>
            </a:r>
            <a:r>
              <a:rPr lang="fr-FR" dirty="0"/>
              <a:t>s’est accrue de 53% ces dernières années traduisant une augmentation de l’accès à l’énergie de 8,6% en 2010 à 12,9% en 2018</a:t>
            </a:r>
            <a:r>
              <a:rPr lang="fr-FR" dirty="0" smtClean="0"/>
              <a:t>;</a:t>
            </a:r>
          </a:p>
          <a:p>
            <a:pPr algn="just"/>
            <a:r>
              <a:rPr lang="fr-FR" dirty="0"/>
              <a:t>La population desservie en eau potable, dans les villes, est passée de 1.903.740 personnes en 2010 à 3.543.480 en 2018, soit un accroissement de 86%; ceci a été </a:t>
            </a:r>
            <a:r>
              <a:rPr lang="fr-FR" dirty="0" smtClean="0"/>
              <a:t>rendu possible </a:t>
            </a:r>
            <a:r>
              <a:rPr lang="fr-FR" dirty="0"/>
              <a:t>grâce au renforcement des infrastructures et la réalisation des branchements sociaux et de bornes fontaines publiques;</a:t>
            </a:r>
          </a:p>
          <a:p>
            <a:pPr algn="just"/>
            <a:endParaRPr lang="fr-FR" dirty="0"/>
          </a:p>
          <a:p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1715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4345" y="329333"/>
            <a:ext cx="10515600" cy="5738957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Les infrastructures scolaires, notamment les salles de classe, ont connu une augmentation continue sur la période sous revue. Le taux de croissance du stock est passé de 16% en 2010 à 25% en 2018;</a:t>
            </a:r>
          </a:p>
          <a:p>
            <a:pPr algn="just"/>
            <a:r>
              <a:rPr lang="fr-FR" dirty="0" smtClean="0"/>
              <a:t>Le secteur de la santé a enregistré la construction de 2 hôpitaux de référence, 12 maternités, la mise à niveau de 3 hôpitaux de district et la transformation de 19 cases de santé en CSI portant ainsi le taux </a:t>
            </a:r>
            <a:r>
              <a:rPr lang="fr-FR" dirty="0"/>
              <a:t>de couverture sanitaire de 47,4% en 2011 à 50,6% en 2018;</a:t>
            </a:r>
          </a:p>
          <a:p>
            <a:pPr algn="just"/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174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26782" cy="1117311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/>
              <a:t>3.2 - </a:t>
            </a:r>
            <a:r>
              <a:rPr lang="fr-FR" sz="4000" b="1" dirty="0" smtClean="0"/>
              <a:t>Stratégie de financement des projets d’investissement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7736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Pour financer les projets d’investissement publics, il existe </a:t>
            </a:r>
            <a:r>
              <a:rPr lang="fr-FR" dirty="0"/>
              <a:t>un </a:t>
            </a:r>
            <a:r>
              <a:rPr lang="fr-FR" dirty="0" smtClean="0"/>
              <a:t>canevas dit « Critères d’Eligibilité au Financement Sectoriel (CEFS) » qui définit les règles d’éligibilité d’un projet d’investissement public envisagé par le Gouvernement dans un secteur donné, selon le mode de financement;</a:t>
            </a:r>
          </a:p>
          <a:p>
            <a:pPr algn="just"/>
            <a:r>
              <a:rPr lang="fr-FR" dirty="0" smtClean="0"/>
              <a:t>Ces critères visent à déterminer de manière efficace et efficiente la nature des ressources à affecter au financement des projets en fonction de leurs effets sur la production, les revenus des ménages et les recettes de l’Etat;</a:t>
            </a:r>
          </a:p>
          <a:p>
            <a:r>
              <a:rPr lang="fr-FR" dirty="0" smtClean="0"/>
              <a:t>Les CEFS sont basés sur le mode de financement et l’alignement du PIE sur les actions majeures prioritaires retenues dans le PDES 2017-2021;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39042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223.2971"/>
  <p:tag name="DEFAULTHEIGHT" val="261.008"/>
  <p:tag name="DEFAULTTOP" val="175.5132"/>
  <p:tag name="DEFAULTLEFT" val="534.479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89.90228"/>
  <p:tag name="DEFAULTHEIGHT" val="91.08456"/>
  <p:tag name="DEFAULTTOP" val="379.6022"/>
  <p:tag name="DEFAULTLEFT" val="191.100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4818</TotalTime>
  <Words>1515</Words>
  <Application>Microsoft Office PowerPoint</Application>
  <PresentationFormat>Personnalisé</PresentationFormat>
  <Paragraphs>135</Paragraphs>
  <Slides>17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Office Theme</vt:lpstr>
      <vt:lpstr>Présentation PowerPoint</vt:lpstr>
      <vt:lpstr>Présentation PowerPoint</vt:lpstr>
      <vt:lpstr>I- Aperçu du pays</vt:lpstr>
      <vt:lpstr>II- Situation économique </vt:lpstr>
      <vt:lpstr>Présentation PowerPoint</vt:lpstr>
      <vt:lpstr>III- Evolution du stock d’infrastructures et impact sur la croissance                   3.1 Etat des lieux des infrastructures publiques au Niger (2011-2018)</vt:lpstr>
      <vt:lpstr>Présentation PowerPoint</vt:lpstr>
      <vt:lpstr>Présentation PowerPoint</vt:lpstr>
      <vt:lpstr>3.2 - Stratégie de financement des projets d’investissement</vt:lpstr>
      <vt:lpstr>Présentation PowerPoint</vt:lpstr>
      <vt:lpstr>Présentation PowerPoint</vt:lpstr>
      <vt:lpstr>3.3 - Impact du financement des infrastructures publiques sur la croissance </vt:lpstr>
      <vt:lpstr>Présentation PowerPoint</vt:lpstr>
      <vt:lpstr>IV- Perspectives économiques à moyen terme</vt:lpstr>
      <vt:lpstr>V- Plan de financement 2021 avec focus sur le MTP</vt:lpstr>
      <vt:lpstr>Présentation PowerPoint</vt:lpstr>
      <vt:lpstr>Merci pour votre aimable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333</cp:revision>
  <cp:lastPrinted>2020-07-03T16:13:00Z</cp:lastPrinted>
  <dcterms:created xsi:type="dcterms:W3CDTF">2017-07-12T14:20:22Z</dcterms:created>
  <dcterms:modified xsi:type="dcterms:W3CDTF">2021-01-20T07:45:33Z</dcterms:modified>
</cp:coreProperties>
</file>